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67" r:id="rId4"/>
    <p:sldId id="271" r:id="rId5"/>
    <p:sldId id="273" r:id="rId6"/>
    <p:sldId id="277" r:id="rId7"/>
    <p:sldId id="261" r:id="rId8"/>
    <p:sldId id="259" r:id="rId9"/>
    <p:sldId id="288" r:id="rId10"/>
    <p:sldId id="289" r:id="rId11"/>
    <p:sldId id="295" r:id="rId12"/>
    <p:sldId id="290" r:id="rId13"/>
    <p:sldId id="291" r:id="rId14"/>
    <p:sldId id="279" r:id="rId15"/>
    <p:sldId id="265" r:id="rId16"/>
    <p:sldId id="302" r:id="rId17"/>
    <p:sldId id="274" r:id="rId18"/>
    <p:sldId id="278" r:id="rId19"/>
    <p:sldId id="266" r:id="rId20"/>
    <p:sldId id="282" r:id="rId21"/>
    <p:sldId id="304" r:id="rId22"/>
    <p:sldId id="283" r:id="rId23"/>
    <p:sldId id="284" r:id="rId24"/>
    <p:sldId id="285" r:id="rId25"/>
    <p:sldId id="270" r:id="rId26"/>
    <p:sldId id="300" r:id="rId27"/>
    <p:sldId id="301" r:id="rId28"/>
    <p:sldId id="260" r:id="rId29"/>
    <p:sldId id="305" r:id="rId3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mad Rahbar" initials="MR" lastIdx="1" clrIdx="0">
    <p:extLst>
      <p:ext uri="{19B8F6BF-5375-455C-9EA6-DF929625EA0E}">
        <p15:presenceInfo xmlns:p15="http://schemas.microsoft.com/office/powerpoint/2012/main" userId="bdf31be57b4553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75594" autoAdjust="0"/>
  </p:normalViewPr>
  <p:slideViewPr>
    <p:cSldViewPr snapToGrid="0">
      <p:cViewPr varScale="1">
        <p:scale>
          <a:sx n="87" d="100"/>
          <a:sy n="87" d="100"/>
        </p:scale>
        <p:origin x="15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86982" units="1/cm"/>
          <inkml:channelProperty channel="Y" name="resolution" value="37.92593" units="1/cm"/>
          <inkml:channelProperty channel="T" name="resolution" value="1" units="1/dev"/>
        </inkml:channelProperties>
      </inkml:inkSource>
      <inkml:timestamp xml:id="ts0" timeString="2020-12-25T14:43:47.664"/>
    </inkml:context>
    <inkml:brush xml:id="br0">
      <inkml:brushProperty name="width" value="0.05292" units="cm"/>
      <inkml:brushProperty name="height" value="0.05292" units="cm"/>
      <inkml:brushProperty name="color" value="#FF0000"/>
    </inkml:brush>
  </inkml:definitions>
  <inkml:trace contextRef="#ctx0" brushRef="#br0">32441 17802 0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64009D9-59BF-4C6F-AF2A-97A7AD0E1840}" type="datetimeFigureOut">
              <a:rPr lang="en-US" smtClean="0"/>
              <a:t>8/4/2024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789D426-E5F0-4964-A173-DBA19C60E6E4}" type="slidenum">
              <a:rPr lang="en-US" smtClean="0"/>
              <a:t>‹#›</a:t>
            </a:fld>
            <a:endParaRPr lang="en-US"/>
          </a:p>
        </p:txBody>
      </p:sp>
    </p:spTree>
    <p:extLst>
      <p:ext uri="{BB962C8B-B14F-4D97-AF65-F5344CB8AC3E}">
        <p14:creationId xmlns:p14="http://schemas.microsoft.com/office/powerpoint/2010/main" val="1876686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1</a:t>
            </a:fld>
            <a:endParaRPr lang="en-US"/>
          </a:p>
        </p:txBody>
      </p:sp>
    </p:spTree>
    <p:extLst>
      <p:ext uri="{BB962C8B-B14F-4D97-AF65-F5344CB8AC3E}">
        <p14:creationId xmlns:p14="http://schemas.microsoft.com/office/powerpoint/2010/main" val="334565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10</a:t>
            </a:fld>
            <a:endParaRPr lang="en-US"/>
          </a:p>
        </p:txBody>
      </p:sp>
    </p:spTree>
    <p:extLst>
      <p:ext uri="{BB962C8B-B14F-4D97-AF65-F5344CB8AC3E}">
        <p14:creationId xmlns:p14="http://schemas.microsoft.com/office/powerpoint/2010/main" val="22924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11</a:t>
            </a:fld>
            <a:endParaRPr lang="en-US"/>
          </a:p>
        </p:txBody>
      </p:sp>
    </p:spTree>
    <p:extLst>
      <p:ext uri="{BB962C8B-B14F-4D97-AF65-F5344CB8AC3E}">
        <p14:creationId xmlns:p14="http://schemas.microsoft.com/office/powerpoint/2010/main" val="3800303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12</a:t>
            </a:fld>
            <a:endParaRPr lang="en-US"/>
          </a:p>
        </p:txBody>
      </p:sp>
    </p:spTree>
    <p:extLst>
      <p:ext uri="{BB962C8B-B14F-4D97-AF65-F5344CB8AC3E}">
        <p14:creationId xmlns:p14="http://schemas.microsoft.com/office/powerpoint/2010/main" val="264129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13</a:t>
            </a:fld>
            <a:endParaRPr lang="en-US"/>
          </a:p>
        </p:txBody>
      </p:sp>
    </p:spTree>
    <p:extLst>
      <p:ext uri="{BB962C8B-B14F-4D97-AF65-F5344CB8AC3E}">
        <p14:creationId xmlns:p14="http://schemas.microsoft.com/office/powerpoint/2010/main" val="293328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14</a:t>
            </a:fld>
            <a:endParaRPr lang="en-US"/>
          </a:p>
        </p:txBody>
      </p:sp>
    </p:spTree>
    <p:extLst>
      <p:ext uri="{BB962C8B-B14F-4D97-AF65-F5344CB8AC3E}">
        <p14:creationId xmlns:p14="http://schemas.microsoft.com/office/powerpoint/2010/main" val="195491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15</a:t>
            </a:fld>
            <a:endParaRPr lang="en-US"/>
          </a:p>
        </p:txBody>
      </p:sp>
    </p:spTree>
    <p:extLst>
      <p:ext uri="{BB962C8B-B14F-4D97-AF65-F5344CB8AC3E}">
        <p14:creationId xmlns:p14="http://schemas.microsoft.com/office/powerpoint/2010/main" val="522715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16</a:t>
            </a:fld>
            <a:endParaRPr lang="en-US"/>
          </a:p>
        </p:txBody>
      </p:sp>
    </p:spTree>
    <p:extLst>
      <p:ext uri="{BB962C8B-B14F-4D97-AF65-F5344CB8AC3E}">
        <p14:creationId xmlns:p14="http://schemas.microsoft.com/office/powerpoint/2010/main" val="4272905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17</a:t>
            </a:fld>
            <a:endParaRPr lang="en-US"/>
          </a:p>
        </p:txBody>
      </p:sp>
    </p:spTree>
    <p:extLst>
      <p:ext uri="{BB962C8B-B14F-4D97-AF65-F5344CB8AC3E}">
        <p14:creationId xmlns:p14="http://schemas.microsoft.com/office/powerpoint/2010/main" val="3659140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18</a:t>
            </a:fld>
            <a:endParaRPr lang="en-US"/>
          </a:p>
        </p:txBody>
      </p:sp>
    </p:spTree>
    <p:extLst>
      <p:ext uri="{BB962C8B-B14F-4D97-AF65-F5344CB8AC3E}">
        <p14:creationId xmlns:p14="http://schemas.microsoft.com/office/powerpoint/2010/main" val="289863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19</a:t>
            </a:fld>
            <a:endParaRPr lang="en-US"/>
          </a:p>
        </p:txBody>
      </p:sp>
    </p:spTree>
    <p:extLst>
      <p:ext uri="{BB962C8B-B14F-4D97-AF65-F5344CB8AC3E}">
        <p14:creationId xmlns:p14="http://schemas.microsoft.com/office/powerpoint/2010/main" val="49492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a:t>
            </a:fld>
            <a:endParaRPr lang="en-US"/>
          </a:p>
        </p:txBody>
      </p:sp>
    </p:spTree>
    <p:extLst>
      <p:ext uri="{BB962C8B-B14F-4D97-AF65-F5344CB8AC3E}">
        <p14:creationId xmlns:p14="http://schemas.microsoft.com/office/powerpoint/2010/main" val="1717712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20</a:t>
            </a:fld>
            <a:endParaRPr lang="en-US"/>
          </a:p>
        </p:txBody>
      </p:sp>
    </p:spTree>
    <p:extLst>
      <p:ext uri="{BB962C8B-B14F-4D97-AF65-F5344CB8AC3E}">
        <p14:creationId xmlns:p14="http://schemas.microsoft.com/office/powerpoint/2010/main" val="2122910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21</a:t>
            </a:fld>
            <a:endParaRPr lang="en-US"/>
          </a:p>
        </p:txBody>
      </p:sp>
    </p:spTree>
    <p:extLst>
      <p:ext uri="{BB962C8B-B14F-4D97-AF65-F5344CB8AC3E}">
        <p14:creationId xmlns:p14="http://schemas.microsoft.com/office/powerpoint/2010/main" val="327867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22</a:t>
            </a:fld>
            <a:endParaRPr lang="en-US"/>
          </a:p>
        </p:txBody>
      </p:sp>
    </p:spTree>
    <p:extLst>
      <p:ext uri="{BB962C8B-B14F-4D97-AF65-F5344CB8AC3E}">
        <p14:creationId xmlns:p14="http://schemas.microsoft.com/office/powerpoint/2010/main" val="1930974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23</a:t>
            </a:fld>
            <a:endParaRPr lang="en-US"/>
          </a:p>
        </p:txBody>
      </p:sp>
    </p:spTree>
    <p:extLst>
      <p:ext uri="{BB962C8B-B14F-4D97-AF65-F5344CB8AC3E}">
        <p14:creationId xmlns:p14="http://schemas.microsoft.com/office/powerpoint/2010/main" val="4085958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24</a:t>
            </a:fld>
            <a:endParaRPr lang="en-US"/>
          </a:p>
        </p:txBody>
      </p:sp>
    </p:spTree>
    <p:extLst>
      <p:ext uri="{BB962C8B-B14F-4D97-AF65-F5344CB8AC3E}">
        <p14:creationId xmlns:p14="http://schemas.microsoft.com/office/powerpoint/2010/main" val="4018724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25</a:t>
            </a:fld>
            <a:endParaRPr lang="en-US"/>
          </a:p>
        </p:txBody>
      </p:sp>
    </p:spTree>
    <p:extLst>
      <p:ext uri="{BB962C8B-B14F-4D97-AF65-F5344CB8AC3E}">
        <p14:creationId xmlns:p14="http://schemas.microsoft.com/office/powerpoint/2010/main" val="218651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26</a:t>
            </a:fld>
            <a:endParaRPr lang="en-US"/>
          </a:p>
        </p:txBody>
      </p:sp>
    </p:spTree>
    <p:extLst>
      <p:ext uri="{BB962C8B-B14F-4D97-AF65-F5344CB8AC3E}">
        <p14:creationId xmlns:p14="http://schemas.microsoft.com/office/powerpoint/2010/main" val="3372400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genetic diagnosis has been made in a patient, other family members usually do not need genetic testing but can be identified by clinical evaluation with neurophysiology. We do not typically test patients for multiple genetic causes of CMT simultaneously, although we did identify patients with multiple genetic causes of CMT. It is our current policy to only consider performing genetic testing in clinically affected family members of a proband if their phenotype is atypical for the type of CMT in the family. In addition, we do not test asymptomatic minors with a family history of CMT, either by electrophysiology or genetic testing, due to the chance for increased psychological harm to the child. 29 We do routinely perform limited nerve conduction studies, though not needle EMG, on symptomatic children with CMT. Since nerve conduction changes, including slowing, are often uniform and detectable in early childhood in CMT 17,18, testing of a single nerve is often adequate to guide genetic testing or determine whether a symptomatic child is affected in a family with CMT</a:t>
            </a:r>
          </a:p>
        </p:txBody>
      </p:sp>
      <p:sp>
        <p:nvSpPr>
          <p:cNvPr id="4" name="Slide Number Placeholder 3"/>
          <p:cNvSpPr>
            <a:spLocks noGrp="1"/>
          </p:cNvSpPr>
          <p:nvPr>
            <p:ph type="sldNum" sz="quarter" idx="5"/>
          </p:nvPr>
        </p:nvSpPr>
        <p:spPr/>
        <p:txBody>
          <a:bodyPr/>
          <a:lstStyle/>
          <a:p>
            <a:fld id="{C789D426-E5F0-4964-A173-DBA19C60E6E4}" type="slidenum">
              <a:rPr lang="en-US" smtClean="0"/>
              <a:t>27</a:t>
            </a:fld>
            <a:endParaRPr lang="en-US"/>
          </a:p>
        </p:txBody>
      </p:sp>
    </p:spTree>
    <p:extLst>
      <p:ext uri="{BB962C8B-B14F-4D97-AF65-F5344CB8AC3E}">
        <p14:creationId xmlns:p14="http://schemas.microsoft.com/office/powerpoint/2010/main" val="3956574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28</a:t>
            </a:fld>
            <a:endParaRPr lang="en-US"/>
          </a:p>
        </p:txBody>
      </p:sp>
    </p:spTree>
    <p:extLst>
      <p:ext uri="{BB962C8B-B14F-4D97-AF65-F5344CB8AC3E}">
        <p14:creationId xmlns:p14="http://schemas.microsoft.com/office/powerpoint/2010/main" val="377053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3</a:t>
            </a:fld>
            <a:endParaRPr lang="en-US"/>
          </a:p>
        </p:txBody>
      </p:sp>
    </p:spTree>
    <p:extLst>
      <p:ext uri="{BB962C8B-B14F-4D97-AF65-F5344CB8AC3E}">
        <p14:creationId xmlns:p14="http://schemas.microsoft.com/office/powerpoint/2010/main" val="72564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4</a:t>
            </a:fld>
            <a:endParaRPr lang="en-US"/>
          </a:p>
        </p:txBody>
      </p:sp>
    </p:spTree>
    <p:extLst>
      <p:ext uri="{BB962C8B-B14F-4D97-AF65-F5344CB8AC3E}">
        <p14:creationId xmlns:p14="http://schemas.microsoft.com/office/powerpoint/2010/main" val="265290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5</a:t>
            </a:fld>
            <a:endParaRPr lang="en-US"/>
          </a:p>
        </p:txBody>
      </p:sp>
    </p:spTree>
    <p:extLst>
      <p:ext uri="{BB962C8B-B14F-4D97-AF65-F5344CB8AC3E}">
        <p14:creationId xmlns:p14="http://schemas.microsoft.com/office/powerpoint/2010/main" val="135546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9D426-E5F0-4964-A173-DBA19C60E6E4}" type="slidenum">
              <a:rPr lang="en-US" smtClean="0"/>
              <a:t>6</a:t>
            </a:fld>
            <a:endParaRPr lang="en-US"/>
          </a:p>
        </p:txBody>
      </p:sp>
    </p:spTree>
    <p:extLst>
      <p:ext uri="{BB962C8B-B14F-4D97-AF65-F5344CB8AC3E}">
        <p14:creationId xmlns:p14="http://schemas.microsoft.com/office/powerpoint/2010/main" val="2987442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7</a:t>
            </a:fld>
            <a:endParaRPr lang="en-US"/>
          </a:p>
        </p:txBody>
      </p:sp>
    </p:spTree>
    <p:extLst>
      <p:ext uri="{BB962C8B-B14F-4D97-AF65-F5344CB8AC3E}">
        <p14:creationId xmlns:p14="http://schemas.microsoft.com/office/powerpoint/2010/main" val="322193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8</a:t>
            </a:fld>
            <a:endParaRPr lang="en-US"/>
          </a:p>
        </p:txBody>
      </p:sp>
    </p:spTree>
    <p:extLst>
      <p:ext uri="{BB962C8B-B14F-4D97-AF65-F5344CB8AC3E}">
        <p14:creationId xmlns:p14="http://schemas.microsoft.com/office/powerpoint/2010/main" val="330357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9D426-E5F0-4964-A173-DBA19C60E6E4}" type="slidenum">
              <a:rPr lang="en-US" smtClean="0"/>
              <a:t>9</a:t>
            </a:fld>
            <a:endParaRPr lang="en-US"/>
          </a:p>
        </p:txBody>
      </p:sp>
    </p:spTree>
    <p:extLst>
      <p:ext uri="{BB962C8B-B14F-4D97-AF65-F5344CB8AC3E}">
        <p14:creationId xmlns:p14="http://schemas.microsoft.com/office/powerpoint/2010/main" val="328262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B078C-1588-4FAB-84D9-9C19C46A8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457586-A234-49AB-822F-8DD1197247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0547D4-155B-4828-9B40-21794535ED57}"/>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10660FDB-CF3A-4A0F-B17F-DA6D6A641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BB843-432E-48E1-8C22-224F7479DBBF}"/>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78730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9E55-90C9-4F72-B740-306A082825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BAC348-4CEC-4540-8F9B-2CB72AB887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B3A-F26E-4225-8685-D737B12BE5B1}"/>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D2EBF169-93D4-464A-8560-A3777743B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BDAB3-0ACD-4C1A-B58D-BC28C6AD8871}"/>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17607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32190-EE5C-4526-808A-3CE5C71C42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2124FA-3A5F-4353-92B3-B35D97EA9D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BCC01-46A5-44D4-BC76-63CA2D5CCBCB}"/>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5CFE8E4F-3A35-444D-A88F-A8952AD66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A09E6-CA1A-4410-BD58-F86DC65BD2DA}"/>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35182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3076-A931-4461-B33D-9A443AE78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79AF-B06F-4CB1-8CC5-6E318D4015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8901A-F3CE-4DE0-B565-9404A7D07A1A}"/>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BEA38EA3-7FFD-45AD-BD08-6305185B5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2C40-B72B-4623-80C1-4F4518211513}"/>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124126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48F1-A6E0-43E5-89AB-D9FE11EE9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501D5-0B27-4445-9BC8-3D2ED13C7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CB2C1-1536-44A9-9781-27396CD5E6F6}"/>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5DE572D1-9BBC-46E4-950D-15539A18B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467C9-8F8C-46F0-A8D4-51CA5B88F653}"/>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12421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4971-6846-4C49-B3AE-039754F0C8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FC7470-D7B0-4434-823F-A98AD86F91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B8CC4-6EB7-4D97-A08F-98C280A1E0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1B11A1-36DF-43FD-B8D2-86FF06FAB228}"/>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6" name="Footer Placeholder 5">
            <a:extLst>
              <a:ext uri="{FF2B5EF4-FFF2-40B4-BE49-F238E27FC236}">
                <a16:creationId xmlns:a16="http://schemas.microsoft.com/office/drawing/2014/main" id="{EC60E457-0431-4C7E-B3FD-94A99A8D6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D6598-1427-48B8-BABC-DE573B2DA25D}"/>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23117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FA92-5918-495B-8CD7-A1640A22D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65C42-0F70-429D-9EE2-FE1274BBA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545E12-CE9E-4769-A15E-C055DDA6C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5F99B1-F298-456D-8E05-7B6DDE360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D802C-46C3-48A5-98EC-C32DD83BF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FADB00-DC30-4813-B2FE-281067DDBE2A}"/>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8" name="Footer Placeholder 7">
            <a:extLst>
              <a:ext uri="{FF2B5EF4-FFF2-40B4-BE49-F238E27FC236}">
                <a16:creationId xmlns:a16="http://schemas.microsoft.com/office/drawing/2014/main" id="{C198FFFF-84CE-4EBF-B182-AE7F48D3B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58D891-C69B-4C32-93D6-D16AACBE91F3}"/>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383385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B772-E1C6-43F1-9C01-954FFBEF34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F5FC81-97FD-47A4-AEBE-89ED7E8F25A4}"/>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4" name="Footer Placeholder 3">
            <a:extLst>
              <a:ext uri="{FF2B5EF4-FFF2-40B4-BE49-F238E27FC236}">
                <a16:creationId xmlns:a16="http://schemas.microsoft.com/office/drawing/2014/main" id="{7B1DBEFB-83F4-4A4F-B4FA-DAE773815A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1B36E2-3CC5-434F-B4A5-311AD3884CCD}"/>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48666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4447F2-6A36-4DF1-BD84-FFB9CD42827C}"/>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3" name="Footer Placeholder 2">
            <a:extLst>
              <a:ext uri="{FF2B5EF4-FFF2-40B4-BE49-F238E27FC236}">
                <a16:creationId xmlns:a16="http://schemas.microsoft.com/office/drawing/2014/main" id="{01E3580F-5C56-458B-8C69-F4D9F98F8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A25C5B-38EF-4D63-AA88-13E9A03FE576}"/>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205085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93E8-107D-4C0B-887B-7A72300D1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B5FF1-EF0C-4847-80EE-9050AE820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0AC4D-E91D-4B4E-A777-2A947A1E5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A752F-7CAB-4F2E-AF33-B5C874CADE5C}"/>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6" name="Footer Placeholder 5">
            <a:extLst>
              <a:ext uri="{FF2B5EF4-FFF2-40B4-BE49-F238E27FC236}">
                <a16:creationId xmlns:a16="http://schemas.microsoft.com/office/drawing/2014/main" id="{B3A4213B-9F24-4395-B219-17A372775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64178-9CCF-4EE9-856C-FC8432FF9AEF}"/>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161848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401A-9BBB-4606-9EAF-3144408B4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CA4D13-49C6-4E57-A98B-3342408B4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074097-4CDB-42B5-906F-3235078A1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35F00-E879-4902-9245-AF22AB7E60C1}"/>
              </a:ext>
            </a:extLst>
          </p:cNvPr>
          <p:cNvSpPr>
            <a:spLocks noGrp="1"/>
          </p:cNvSpPr>
          <p:nvPr>
            <p:ph type="dt" sz="half" idx="10"/>
          </p:nvPr>
        </p:nvSpPr>
        <p:spPr/>
        <p:txBody>
          <a:bodyPr/>
          <a:lstStyle/>
          <a:p>
            <a:fld id="{49747D6E-A831-4B86-9DA2-6750278BDFE1}" type="datetimeFigureOut">
              <a:rPr lang="en-US" smtClean="0"/>
              <a:t>8/4/2024</a:t>
            </a:fld>
            <a:endParaRPr lang="en-US"/>
          </a:p>
        </p:txBody>
      </p:sp>
      <p:sp>
        <p:nvSpPr>
          <p:cNvPr id="6" name="Footer Placeholder 5">
            <a:extLst>
              <a:ext uri="{FF2B5EF4-FFF2-40B4-BE49-F238E27FC236}">
                <a16:creationId xmlns:a16="http://schemas.microsoft.com/office/drawing/2014/main" id="{78C89B9C-5C91-4AAD-9057-8C780BC61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FB258-C734-4371-A381-DF9A75D661C4}"/>
              </a:ext>
            </a:extLst>
          </p:cNvPr>
          <p:cNvSpPr>
            <a:spLocks noGrp="1"/>
          </p:cNvSpPr>
          <p:nvPr>
            <p:ph type="sldNum" sz="quarter" idx="12"/>
          </p:nvPr>
        </p:nvSpPr>
        <p:spPr/>
        <p:txBody>
          <a:bodyPr/>
          <a:lstStyle/>
          <a:p>
            <a:fld id="{3B441AFE-118A-4896-9B35-008F71D3BCB0}" type="slidenum">
              <a:rPr lang="en-US" smtClean="0"/>
              <a:t>‹#›</a:t>
            </a:fld>
            <a:endParaRPr lang="en-US"/>
          </a:p>
        </p:txBody>
      </p:sp>
    </p:spTree>
    <p:extLst>
      <p:ext uri="{BB962C8B-B14F-4D97-AF65-F5344CB8AC3E}">
        <p14:creationId xmlns:p14="http://schemas.microsoft.com/office/powerpoint/2010/main" val="207416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BE154-2BD4-4E0C-AA6A-8EFC54536C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2DF6C-86AD-41EF-90C8-767A059543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E5E6B-057A-4664-B069-F8354C10FC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47D6E-A831-4B86-9DA2-6750278BDFE1}" type="datetimeFigureOut">
              <a:rPr lang="en-US" smtClean="0"/>
              <a:t>8/4/2024</a:t>
            </a:fld>
            <a:endParaRPr lang="en-US"/>
          </a:p>
        </p:txBody>
      </p:sp>
      <p:sp>
        <p:nvSpPr>
          <p:cNvPr id="5" name="Footer Placeholder 4">
            <a:extLst>
              <a:ext uri="{FF2B5EF4-FFF2-40B4-BE49-F238E27FC236}">
                <a16:creationId xmlns:a16="http://schemas.microsoft.com/office/drawing/2014/main" id="{C3332BA1-7D2B-4315-8B3E-C297E59DF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7BAD0E-A021-44E7-AD2F-D8DC093713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41AFE-118A-4896-9B35-008F71D3BCB0}" type="slidenum">
              <a:rPr lang="en-US" smtClean="0"/>
              <a:t>‹#›</a:t>
            </a:fld>
            <a:endParaRPr lang="en-US"/>
          </a:p>
        </p:txBody>
      </p:sp>
    </p:spTree>
    <p:extLst>
      <p:ext uri="{BB962C8B-B14F-4D97-AF65-F5344CB8AC3E}">
        <p14:creationId xmlns:p14="http://schemas.microsoft.com/office/powerpoint/2010/main" val="763762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0.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7.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8.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0.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30FC-2C33-4C76-BD31-9D26DD44D2A0}"/>
              </a:ext>
            </a:extLst>
          </p:cNvPr>
          <p:cNvSpPr>
            <a:spLocks noGrp="1"/>
          </p:cNvSpPr>
          <p:nvPr>
            <p:ph type="ctrTitle"/>
          </p:nvPr>
        </p:nvSpPr>
        <p:spPr>
          <a:xfrm>
            <a:off x="1524000" y="868362"/>
            <a:ext cx="9144000" cy="2387600"/>
          </a:xfrm>
        </p:spPr>
        <p:txBody>
          <a:bodyPr/>
          <a:lstStyle/>
          <a:p>
            <a:r>
              <a:rPr lang="en-US" dirty="0"/>
              <a:t>Genetic counseling in hereditary neuropathy</a:t>
            </a:r>
          </a:p>
        </p:txBody>
      </p:sp>
      <p:sp>
        <p:nvSpPr>
          <p:cNvPr id="3" name="Subtitle 2">
            <a:extLst>
              <a:ext uri="{FF2B5EF4-FFF2-40B4-BE49-F238E27FC236}">
                <a16:creationId xmlns:a16="http://schemas.microsoft.com/office/drawing/2014/main" id="{EED87C28-4BB2-44A2-B44C-29C3FB44FF19}"/>
              </a:ext>
            </a:extLst>
          </p:cNvPr>
          <p:cNvSpPr>
            <a:spLocks noGrp="1"/>
          </p:cNvSpPr>
          <p:nvPr>
            <p:ph type="subTitle" idx="1"/>
          </p:nvPr>
        </p:nvSpPr>
        <p:spPr/>
        <p:txBody>
          <a:bodyPr>
            <a:normAutofit/>
          </a:bodyPr>
          <a:lstStyle/>
          <a:p>
            <a:r>
              <a:rPr lang="en-US" dirty="0"/>
              <a:t>Rahbar, M, MD</a:t>
            </a:r>
          </a:p>
          <a:p>
            <a:r>
              <a:rPr lang="en-US" dirty="0"/>
              <a:t>Physiatrist </a:t>
            </a:r>
          </a:p>
          <a:p>
            <a:r>
              <a:rPr lang="en-US" dirty="0"/>
              <a:t>Tabriz University of Medical Science</a:t>
            </a:r>
          </a:p>
        </p:txBody>
      </p:sp>
      <p:pic>
        <p:nvPicPr>
          <p:cNvPr id="4" name="Audio 3">
            <a:hlinkClick r:id="" action="ppaction://media"/>
            <a:extLst>
              <a:ext uri="{FF2B5EF4-FFF2-40B4-BE49-F238E27FC236}">
                <a16:creationId xmlns:a16="http://schemas.microsoft.com/office/drawing/2014/main" id="{5FCA023A-8E3C-41CB-A0FA-B65DB0B9F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8926973"/>
      </p:ext>
    </p:extLst>
  </p:cSld>
  <p:clrMapOvr>
    <a:masterClrMapping/>
  </p:clrMapOvr>
  <mc:AlternateContent xmlns:mc="http://schemas.openxmlformats.org/markup-compatibility/2006" xmlns:p14="http://schemas.microsoft.com/office/powerpoint/2010/main">
    <mc:Choice Requires="p14">
      <p:transition spd="slow" p14:dur="2000" advTm="27893"/>
    </mc:Choice>
    <mc:Fallback xmlns="">
      <p:transition spd="slow" advTm="2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3E36A-DF6F-4C54-8049-1B5CFE695A45}"/>
              </a:ext>
            </a:extLst>
          </p:cNvPr>
          <p:cNvPicPr>
            <a:picLocks noChangeAspect="1"/>
          </p:cNvPicPr>
          <p:nvPr/>
        </p:nvPicPr>
        <p:blipFill>
          <a:blip r:embed="rId5"/>
          <a:stretch>
            <a:fillRect/>
          </a:stretch>
        </p:blipFill>
        <p:spPr>
          <a:xfrm>
            <a:off x="3672325" y="0"/>
            <a:ext cx="4847349" cy="6858000"/>
          </a:xfrm>
          <a:prstGeom prst="rect">
            <a:avLst/>
          </a:prstGeom>
        </p:spPr>
      </p:pic>
      <p:pic>
        <p:nvPicPr>
          <p:cNvPr id="3" name="Audio 2">
            <a:hlinkClick r:id="" action="ppaction://media"/>
            <a:extLst>
              <a:ext uri="{FF2B5EF4-FFF2-40B4-BE49-F238E27FC236}">
                <a16:creationId xmlns:a16="http://schemas.microsoft.com/office/drawing/2014/main" id="{374744E2-A949-471D-9E6C-D223284616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6081433"/>
      </p:ext>
    </p:extLst>
  </p:cSld>
  <p:clrMapOvr>
    <a:masterClrMapping/>
  </p:clrMapOvr>
  <mc:AlternateContent xmlns:mc="http://schemas.openxmlformats.org/markup-compatibility/2006" xmlns:p14="http://schemas.microsoft.com/office/powerpoint/2010/main">
    <mc:Choice Requires="p14">
      <p:transition spd="slow" p14:dur="2000" advTm="70907"/>
    </mc:Choice>
    <mc:Fallback xmlns="">
      <p:transition spd="slow" advTm="7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CAFDA-3905-472F-89A3-131A914A1958}"/>
              </a:ext>
            </a:extLst>
          </p:cNvPr>
          <p:cNvPicPr>
            <a:picLocks noChangeAspect="1"/>
          </p:cNvPicPr>
          <p:nvPr/>
        </p:nvPicPr>
        <p:blipFill>
          <a:blip r:embed="rId5"/>
          <a:stretch>
            <a:fillRect/>
          </a:stretch>
        </p:blipFill>
        <p:spPr>
          <a:xfrm>
            <a:off x="3752850" y="409575"/>
            <a:ext cx="4686300" cy="6038850"/>
          </a:xfrm>
          <a:prstGeom prst="rect">
            <a:avLst/>
          </a:prstGeom>
        </p:spPr>
      </p:pic>
      <p:pic>
        <p:nvPicPr>
          <p:cNvPr id="7" name="Audio 6">
            <a:hlinkClick r:id="" action="ppaction://media"/>
            <a:extLst>
              <a:ext uri="{FF2B5EF4-FFF2-40B4-BE49-F238E27FC236}">
                <a16:creationId xmlns:a16="http://schemas.microsoft.com/office/drawing/2014/main" id="{A49496D3-C415-464C-B3FC-2BB330E9DC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2322159"/>
      </p:ext>
    </p:extLst>
  </p:cSld>
  <p:clrMapOvr>
    <a:masterClrMapping/>
  </p:clrMapOvr>
  <mc:AlternateContent xmlns:mc="http://schemas.openxmlformats.org/markup-compatibility/2006" xmlns:p14="http://schemas.microsoft.com/office/powerpoint/2010/main">
    <mc:Choice Requires="p14">
      <p:transition spd="slow" p14:dur="2000" advTm="50412"/>
    </mc:Choice>
    <mc:Fallback xmlns="">
      <p:transition spd="slow" advTm="5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50DC0-754F-4BF3-A51B-494F5E52D80C}"/>
              </a:ext>
            </a:extLst>
          </p:cNvPr>
          <p:cNvPicPr>
            <a:picLocks noChangeAspect="1"/>
          </p:cNvPicPr>
          <p:nvPr/>
        </p:nvPicPr>
        <p:blipFill>
          <a:blip r:embed="rId5"/>
          <a:stretch>
            <a:fillRect/>
          </a:stretch>
        </p:blipFill>
        <p:spPr>
          <a:xfrm>
            <a:off x="3136776" y="0"/>
            <a:ext cx="5918447" cy="6858000"/>
          </a:xfrm>
          <a:prstGeom prst="rect">
            <a:avLst/>
          </a:prstGeom>
        </p:spPr>
      </p:pic>
      <p:pic>
        <p:nvPicPr>
          <p:cNvPr id="2" name="Audio 1">
            <a:hlinkClick r:id="" action="ppaction://media"/>
            <a:extLst>
              <a:ext uri="{FF2B5EF4-FFF2-40B4-BE49-F238E27FC236}">
                <a16:creationId xmlns:a16="http://schemas.microsoft.com/office/drawing/2014/main" id="{CD0BB974-98D6-4002-8DE5-879D811B3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4651153"/>
      </p:ext>
    </p:extLst>
  </p:cSld>
  <p:clrMapOvr>
    <a:masterClrMapping/>
  </p:clrMapOvr>
  <mc:AlternateContent xmlns:mc="http://schemas.openxmlformats.org/markup-compatibility/2006" xmlns:p14="http://schemas.microsoft.com/office/powerpoint/2010/main">
    <mc:Choice Requires="p14">
      <p:transition spd="slow" p14:dur="2000" advTm="50929"/>
    </mc:Choice>
    <mc:Fallback xmlns="">
      <p:transition spd="slow" advTm="5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0C6DAE-88C8-4902-A6AD-CC0C3081A44C}"/>
              </a:ext>
            </a:extLst>
          </p:cNvPr>
          <p:cNvPicPr>
            <a:picLocks noChangeAspect="1"/>
          </p:cNvPicPr>
          <p:nvPr/>
        </p:nvPicPr>
        <p:blipFill>
          <a:blip r:embed="rId5"/>
          <a:stretch>
            <a:fillRect/>
          </a:stretch>
        </p:blipFill>
        <p:spPr>
          <a:xfrm>
            <a:off x="3480661" y="0"/>
            <a:ext cx="5230678" cy="6858000"/>
          </a:xfrm>
          <a:prstGeom prst="rect">
            <a:avLst/>
          </a:prstGeom>
        </p:spPr>
      </p:pic>
      <p:pic>
        <p:nvPicPr>
          <p:cNvPr id="8" name="Audio 7">
            <a:hlinkClick r:id="" action="ppaction://media"/>
            <a:extLst>
              <a:ext uri="{FF2B5EF4-FFF2-40B4-BE49-F238E27FC236}">
                <a16:creationId xmlns:a16="http://schemas.microsoft.com/office/drawing/2014/main" id="{8F0E80AF-39A0-4F6D-9F9E-4C85860C6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825875"/>
      </p:ext>
    </p:extLst>
  </p:cSld>
  <p:clrMapOvr>
    <a:masterClrMapping/>
  </p:clrMapOvr>
  <mc:AlternateContent xmlns:mc="http://schemas.openxmlformats.org/markup-compatibility/2006" xmlns:p14="http://schemas.microsoft.com/office/powerpoint/2010/main">
    <mc:Choice Requires="p14">
      <p:transition spd="slow" p14:dur="2000" advTm="83738"/>
    </mc:Choice>
    <mc:Fallback xmlns="">
      <p:transition spd="slow" advTm="8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48CAC-70C6-4A80-A274-684CDE2A96F6}"/>
              </a:ext>
            </a:extLst>
          </p:cNvPr>
          <p:cNvPicPr>
            <a:picLocks noChangeAspect="1"/>
          </p:cNvPicPr>
          <p:nvPr/>
        </p:nvPicPr>
        <p:blipFill>
          <a:blip r:embed="rId5"/>
          <a:stretch>
            <a:fillRect/>
          </a:stretch>
        </p:blipFill>
        <p:spPr>
          <a:xfrm>
            <a:off x="0" y="615033"/>
            <a:ext cx="12192000" cy="5627934"/>
          </a:xfrm>
          <a:prstGeom prst="rect">
            <a:avLst/>
          </a:prstGeom>
        </p:spPr>
      </p:pic>
      <p:pic>
        <p:nvPicPr>
          <p:cNvPr id="2" name="Audio 1">
            <a:hlinkClick r:id="" action="ppaction://media"/>
            <a:extLst>
              <a:ext uri="{FF2B5EF4-FFF2-40B4-BE49-F238E27FC236}">
                <a16:creationId xmlns:a16="http://schemas.microsoft.com/office/drawing/2014/main" id="{CCB0914B-5370-4FA8-AB84-F2319DB45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876354"/>
      </p:ext>
    </p:extLst>
  </p:cSld>
  <p:clrMapOvr>
    <a:masterClrMapping/>
  </p:clrMapOvr>
  <mc:AlternateContent xmlns:mc="http://schemas.openxmlformats.org/markup-compatibility/2006" xmlns:p14="http://schemas.microsoft.com/office/powerpoint/2010/main">
    <mc:Choice Requires="p14">
      <p:transition spd="slow" p14:dur="2000" advTm="39132"/>
    </mc:Choice>
    <mc:Fallback xmlns="">
      <p:transition spd="slow" advTm="3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4B7079-7616-4065-946F-31F232ADD142}"/>
              </a:ext>
            </a:extLst>
          </p:cNvPr>
          <p:cNvPicPr>
            <a:picLocks noChangeAspect="1"/>
          </p:cNvPicPr>
          <p:nvPr/>
        </p:nvPicPr>
        <p:blipFill>
          <a:blip r:embed="rId5"/>
          <a:stretch>
            <a:fillRect/>
          </a:stretch>
        </p:blipFill>
        <p:spPr>
          <a:xfrm>
            <a:off x="901467" y="0"/>
            <a:ext cx="10389066" cy="6858000"/>
          </a:xfrm>
          <a:prstGeom prst="rect">
            <a:avLst/>
          </a:prstGeom>
        </p:spPr>
      </p:pic>
      <p:pic>
        <p:nvPicPr>
          <p:cNvPr id="2" name="Audio 1">
            <a:hlinkClick r:id="" action="ppaction://media"/>
            <a:extLst>
              <a:ext uri="{FF2B5EF4-FFF2-40B4-BE49-F238E27FC236}">
                <a16:creationId xmlns:a16="http://schemas.microsoft.com/office/drawing/2014/main" id="{FC6DFF19-BF5A-43F6-8C27-A9E5076E78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659997"/>
      </p:ext>
    </p:extLst>
  </p:cSld>
  <p:clrMapOvr>
    <a:masterClrMapping/>
  </p:clrMapOvr>
  <mc:AlternateContent xmlns:mc="http://schemas.openxmlformats.org/markup-compatibility/2006" xmlns:p14="http://schemas.microsoft.com/office/powerpoint/2010/main">
    <mc:Choice Requires="p14">
      <p:transition spd="slow" p14:dur="2000" advTm="11191"/>
    </mc:Choice>
    <mc:Fallback xmlns="">
      <p:transition spd="slow" advTm="1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05BC346-EEB9-4972-B024-57D97A8E263E}"/>
              </a:ext>
            </a:extLst>
          </p:cNvPr>
          <p:cNvSpPr>
            <a:spLocks noGrp="1"/>
          </p:cNvSpPr>
          <p:nvPr>
            <p:ph type="title"/>
          </p:nvPr>
        </p:nvSpPr>
        <p:spPr>
          <a:xfrm>
            <a:off x="1981200" y="320040"/>
            <a:ext cx="7239000" cy="1143000"/>
          </a:xfrm>
        </p:spPr>
        <p:txBody>
          <a:bodyPr/>
          <a:lstStyle/>
          <a:p>
            <a:pPr>
              <a:defRPr/>
            </a:pPr>
            <a:r>
              <a:rPr lang="en-US" dirty="0"/>
              <a:t>CMT - genotypes</a:t>
            </a:r>
          </a:p>
        </p:txBody>
      </p:sp>
      <p:pic>
        <p:nvPicPr>
          <p:cNvPr id="25604" name="Picture 2">
            <a:extLst>
              <a:ext uri="{FF2B5EF4-FFF2-40B4-BE49-F238E27FC236}">
                <a16:creationId xmlns:a16="http://schemas.microsoft.com/office/drawing/2014/main" id="{787F07EE-B886-48DE-9E66-D26CFE3BF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1571626"/>
            <a:ext cx="6929438"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BE1CDE8-E79B-49E1-A4D8-B025689046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25"/>
    </mc:Choice>
    <mc:Fallback xmlns="">
      <p:transition spd="slow" advTm="3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76F6BA-2EBB-4622-A3AF-1CC823FF9DEC}"/>
              </a:ext>
            </a:extLst>
          </p:cNvPr>
          <p:cNvPicPr>
            <a:picLocks noChangeAspect="1"/>
          </p:cNvPicPr>
          <p:nvPr/>
        </p:nvPicPr>
        <p:blipFill>
          <a:blip r:embed="rId5"/>
          <a:stretch>
            <a:fillRect/>
          </a:stretch>
        </p:blipFill>
        <p:spPr>
          <a:xfrm>
            <a:off x="0" y="864219"/>
            <a:ext cx="12192000" cy="5129561"/>
          </a:xfrm>
          <a:prstGeom prst="rect">
            <a:avLst/>
          </a:prstGeom>
        </p:spPr>
      </p:pic>
      <p:pic>
        <p:nvPicPr>
          <p:cNvPr id="3" name="Audio 2">
            <a:hlinkClick r:id="" action="ppaction://media"/>
            <a:extLst>
              <a:ext uri="{FF2B5EF4-FFF2-40B4-BE49-F238E27FC236}">
                <a16:creationId xmlns:a16="http://schemas.microsoft.com/office/drawing/2014/main" id="{C2AA3A31-6905-4A26-8352-E46063587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1235230"/>
      </p:ext>
    </p:extLst>
  </p:cSld>
  <p:clrMapOvr>
    <a:masterClrMapping/>
  </p:clrMapOvr>
  <mc:AlternateContent xmlns:mc="http://schemas.openxmlformats.org/markup-compatibility/2006" xmlns:p14="http://schemas.microsoft.com/office/powerpoint/2010/main">
    <mc:Choice Requires="p14">
      <p:transition spd="slow" p14:dur="2000" advTm="28156"/>
    </mc:Choice>
    <mc:Fallback xmlns="">
      <p:transition spd="slow" advTm="2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D6845-FD69-43AA-816D-0415E4CAEB22}"/>
              </a:ext>
            </a:extLst>
          </p:cNvPr>
          <p:cNvPicPr>
            <a:picLocks noChangeAspect="1"/>
          </p:cNvPicPr>
          <p:nvPr/>
        </p:nvPicPr>
        <p:blipFill>
          <a:blip r:embed="rId5"/>
          <a:stretch>
            <a:fillRect/>
          </a:stretch>
        </p:blipFill>
        <p:spPr>
          <a:xfrm>
            <a:off x="785538" y="0"/>
            <a:ext cx="10620924" cy="6858000"/>
          </a:xfrm>
          <a:prstGeom prst="rect">
            <a:avLst/>
          </a:prstGeom>
        </p:spPr>
      </p:pic>
      <p:pic>
        <p:nvPicPr>
          <p:cNvPr id="9" name="Audio 8">
            <a:hlinkClick r:id="" action="ppaction://media"/>
            <a:extLst>
              <a:ext uri="{FF2B5EF4-FFF2-40B4-BE49-F238E27FC236}">
                <a16:creationId xmlns:a16="http://schemas.microsoft.com/office/drawing/2014/main" id="{6D67E217-B803-4377-BB94-2C9456D20E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2805968"/>
      </p:ext>
    </p:extLst>
  </p:cSld>
  <p:clrMapOvr>
    <a:masterClrMapping/>
  </p:clrMapOvr>
  <mc:AlternateContent xmlns:mc="http://schemas.openxmlformats.org/markup-compatibility/2006" xmlns:p14="http://schemas.microsoft.com/office/powerpoint/2010/main">
    <mc:Choice Requires="p14">
      <p:transition spd="slow" p14:dur="2000" advTm="35270"/>
    </mc:Choice>
    <mc:Fallback xmlns="">
      <p:transition spd="slow" advTm="3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19E479-1BD5-4E4F-B12D-19EE8BF984F6}"/>
              </a:ext>
            </a:extLst>
          </p:cNvPr>
          <p:cNvPicPr>
            <a:picLocks noChangeAspect="1"/>
          </p:cNvPicPr>
          <p:nvPr/>
        </p:nvPicPr>
        <p:blipFill>
          <a:blip r:embed="rId5"/>
          <a:stretch>
            <a:fillRect/>
          </a:stretch>
        </p:blipFill>
        <p:spPr>
          <a:xfrm>
            <a:off x="1127900" y="0"/>
            <a:ext cx="9936199" cy="6858000"/>
          </a:xfrm>
          <a:prstGeom prst="rect">
            <a:avLst/>
          </a:prstGeom>
        </p:spPr>
      </p:pic>
      <p:pic>
        <p:nvPicPr>
          <p:cNvPr id="2" name="Audio 1">
            <a:hlinkClick r:id="" action="ppaction://media"/>
            <a:extLst>
              <a:ext uri="{FF2B5EF4-FFF2-40B4-BE49-F238E27FC236}">
                <a16:creationId xmlns:a16="http://schemas.microsoft.com/office/drawing/2014/main" id="{2C7A5C0E-234F-4B42-845F-0018DE164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60829959"/>
      </p:ext>
    </p:extLst>
  </p:cSld>
  <p:clrMapOvr>
    <a:masterClrMapping/>
  </p:clrMapOvr>
  <mc:AlternateContent xmlns:mc="http://schemas.openxmlformats.org/markup-compatibility/2006" xmlns:p14="http://schemas.microsoft.com/office/powerpoint/2010/main">
    <mc:Choice Requires="p14">
      <p:transition spd="slow" p14:dur="2000" advTm="47072"/>
    </mc:Choice>
    <mc:Fallback xmlns="">
      <p:transition spd="slow" advTm="4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EB47-D4E0-4C9F-9B49-AFC6F0165E99}"/>
              </a:ext>
            </a:extLst>
          </p:cNvPr>
          <p:cNvSpPr>
            <a:spLocks noGrp="1"/>
          </p:cNvSpPr>
          <p:nvPr>
            <p:ph type="title"/>
          </p:nvPr>
        </p:nvSpPr>
        <p:spPr/>
        <p:txBody>
          <a:bodyPr/>
          <a:lstStyle/>
          <a:p>
            <a:r>
              <a:rPr lang="en-US" dirty="0"/>
              <a:t>Hereditary neuropathy</a:t>
            </a:r>
          </a:p>
        </p:txBody>
      </p:sp>
      <p:sp>
        <p:nvSpPr>
          <p:cNvPr id="3" name="Content Placeholder 2">
            <a:extLst>
              <a:ext uri="{FF2B5EF4-FFF2-40B4-BE49-F238E27FC236}">
                <a16:creationId xmlns:a16="http://schemas.microsoft.com/office/drawing/2014/main" id="{96A3A912-BC98-4D41-A7AE-CE759824E03E}"/>
              </a:ext>
            </a:extLst>
          </p:cNvPr>
          <p:cNvSpPr>
            <a:spLocks noGrp="1"/>
          </p:cNvSpPr>
          <p:nvPr>
            <p:ph idx="1"/>
          </p:nvPr>
        </p:nvSpPr>
        <p:spPr>
          <a:xfrm>
            <a:off x="838200" y="1404257"/>
            <a:ext cx="10515600" cy="4963886"/>
          </a:xfrm>
        </p:spPr>
        <p:txBody>
          <a:bodyPr>
            <a:normAutofit/>
          </a:bodyPr>
          <a:lstStyle/>
          <a:p>
            <a:r>
              <a:rPr lang="en-US" dirty="0"/>
              <a:t>Genetically heterogeneous group of neuropathies </a:t>
            </a:r>
          </a:p>
          <a:p>
            <a:pPr lvl="1"/>
            <a:r>
              <a:rPr lang="en-US" dirty="0"/>
              <a:t>&gt;100 genes identified</a:t>
            </a:r>
          </a:p>
          <a:p>
            <a:r>
              <a:rPr lang="en-US" dirty="0"/>
              <a:t>Characterized by a common clinical phenotype</a:t>
            </a:r>
          </a:p>
          <a:p>
            <a:pPr lvl="1"/>
            <a:r>
              <a:rPr lang="en-US" dirty="0"/>
              <a:t> homogeneous clinical phenotype</a:t>
            </a:r>
          </a:p>
          <a:p>
            <a:pPr lvl="2"/>
            <a:r>
              <a:rPr lang="en-US" dirty="0"/>
              <a:t>Progressive peroneal muscular atrophy, hand muscle atrophy </a:t>
            </a:r>
          </a:p>
          <a:p>
            <a:pPr lvl="2"/>
            <a:r>
              <a:rPr lang="en-US" dirty="0"/>
              <a:t>Skeletal deformities (including pes cavus) </a:t>
            </a:r>
          </a:p>
          <a:p>
            <a:pPr lvl="2"/>
            <a:r>
              <a:rPr lang="en-US" dirty="0"/>
              <a:t>Usually decrease or absence of tendon reflexes</a:t>
            </a:r>
          </a:p>
          <a:p>
            <a:pPr lvl="2"/>
            <a:r>
              <a:rPr lang="en-US" dirty="0"/>
              <a:t>Variation in clinical presentation</a:t>
            </a:r>
          </a:p>
          <a:p>
            <a:r>
              <a:rPr lang="en-US" dirty="0"/>
              <a:t>An accurate diagnosis (not always easy) by </a:t>
            </a:r>
          </a:p>
          <a:p>
            <a:pPr lvl="1"/>
            <a:r>
              <a:rPr lang="en-US" dirty="0"/>
              <a:t>Genetic analysis </a:t>
            </a:r>
          </a:p>
          <a:p>
            <a:pPr lvl="2"/>
            <a:r>
              <a:rPr lang="en-US" dirty="0"/>
              <a:t>May be orientated by electro-clinical, biological and sometimes pathological signs (with sometimes specific signs function of the genes)</a:t>
            </a:r>
          </a:p>
          <a:p>
            <a:pPr lvl="3"/>
            <a:endParaRPr lang="en-US" dirty="0"/>
          </a:p>
        </p:txBody>
      </p:sp>
      <p:pic>
        <p:nvPicPr>
          <p:cNvPr id="4" name="Audio 3">
            <a:hlinkClick r:id="" action="ppaction://media"/>
            <a:extLst>
              <a:ext uri="{FF2B5EF4-FFF2-40B4-BE49-F238E27FC236}">
                <a16:creationId xmlns:a16="http://schemas.microsoft.com/office/drawing/2014/main" id="{89C4431D-2236-46BA-976F-D0F09FA1C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4995777"/>
      </p:ext>
    </p:extLst>
  </p:cSld>
  <p:clrMapOvr>
    <a:masterClrMapping/>
  </p:clrMapOvr>
  <mc:AlternateContent xmlns:mc="http://schemas.openxmlformats.org/markup-compatibility/2006" xmlns:p14="http://schemas.microsoft.com/office/powerpoint/2010/main">
    <mc:Choice Requires="p14">
      <p:transition spd="slow" p14:dur="2000" advTm="88327"/>
    </mc:Choice>
    <mc:Fallback xmlns="">
      <p:transition spd="slow" advTm="8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48BEF-6F4F-43D4-A24B-B848508BB44A}"/>
              </a:ext>
            </a:extLst>
          </p:cNvPr>
          <p:cNvPicPr>
            <a:picLocks noChangeAspect="1"/>
          </p:cNvPicPr>
          <p:nvPr/>
        </p:nvPicPr>
        <p:blipFill>
          <a:blip r:embed="rId5"/>
          <a:stretch>
            <a:fillRect/>
          </a:stretch>
        </p:blipFill>
        <p:spPr>
          <a:xfrm>
            <a:off x="2635356" y="0"/>
            <a:ext cx="5710674" cy="6858000"/>
          </a:xfrm>
          <a:prstGeom prst="rect">
            <a:avLst/>
          </a:prstGeom>
        </p:spPr>
      </p:pic>
      <p:pic>
        <p:nvPicPr>
          <p:cNvPr id="2" name="Audio 1">
            <a:hlinkClick r:id="" action="ppaction://media"/>
            <a:extLst>
              <a:ext uri="{FF2B5EF4-FFF2-40B4-BE49-F238E27FC236}">
                <a16:creationId xmlns:a16="http://schemas.microsoft.com/office/drawing/2014/main" id="{BC1B5DB8-35FC-46AF-B9F1-856C0EC367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2850499E-EE28-486A-B6BE-5F88F2C6CC12}"/>
                  </a:ext>
                </a:extLst>
              </p14:cNvPr>
              <p14:cNvContentPartPr/>
              <p14:nvPr/>
            </p14:nvContentPartPr>
            <p14:xfrm>
              <a:off x="11678760" y="6408720"/>
              <a:ext cx="360" cy="360"/>
            </p14:xfrm>
          </p:contentPart>
        </mc:Choice>
        <mc:Fallback xmlns="">
          <p:pic>
            <p:nvPicPr>
              <p:cNvPr id="3" name="Ink 2">
                <a:extLst>
                  <a:ext uri="{FF2B5EF4-FFF2-40B4-BE49-F238E27FC236}">
                    <a16:creationId xmlns:a16="http://schemas.microsoft.com/office/drawing/2014/main" id="{2850499E-EE28-486A-B6BE-5F88F2C6CC12}"/>
                  </a:ext>
                </a:extLst>
              </p:cNvPr>
              <p:cNvPicPr/>
              <p:nvPr/>
            </p:nvPicPr>
            <p:blipFill>
              <a:blip r:embed="rId8"/>
              <a:stretch>
                <a:fillRect/>
              </a:stretch>
            </p:blipFill>
            <p:spPr>
              <a:xfrm>
                <a:off x="11669400" y="6399360"/>
                <a:ext cx="19080" cy="19080"/>
              </a:xfrm>
              <a:prstGeom prst="rect">
                <a:avLst/>
              </a:prstGeom>
            </p:spPr>
          </p:pic>
        </mc:Fallback>
      </mc:AlternateContent>
    </p:spTree>
    <p:extLst>
      <p:ext uri="{BB962C8B-B14F-4D97-AF65-F5344CB8AC3E}">
        <p14:creationId xmlns:p14="http://schemas.microsoft.com/office/powerpoint/2010/main" val="1938591798"/>
      </p:ext>
    </p:extLst>
  </p:cSld>
  <p:clrMapOvr>
    <a:masterClrMapping/>
  </p:clrMapOvr>
  <mc:AlternateContent xmlns:mc="http://schemas.openxmlformats.org/markup-compatibility/2006" xmlns:p14="http://schemas.microsoft.com/office/powerpoint/2010/main">
    <mc:Choice Requires="p14">
      <p:transition spd="slow" p14:dur="2000" advTm="24450"/>
    </mc:Choice>
    <mc:Fallback xmlns="">
      <p:transition spd="slow" advTm="2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2" descr="http://coursewareobjects.elsevier.com/objects/elr/ExpertConsult/Bradley/neurology5e/IC/images/043015.jpg">
            <a:extLst>
              <a:ext uri="{FF2B5EF4-FFF2-40B4-BE49-F238E27FC236}">
                <a16:creationId xmlns:a16="http://schemas.microsoft.com/office/drawing/2014/main" id="{FDADFC57-A082-4C20-8941-5896C4EBB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714375"/>
            <a:ext cx="762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A906B78-FBC1-4EAE-93E9-9A2515723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86"/>
    </mc:Choice>
    <mc:Fallback xmlns="">
      <p:transition spd="slow" advTm="4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79" x="2919413" y="6729413"/>
          <p14:tracePt t="4387" x="2984500" y="6591300"/>
          <p14:tracePt t="4395" x="3068638" y="6419850"/>
          <p14:tracePt t="4404" x="3154363" y="6205538"/>
          <p14:tracePt t="4412" x="3251200" y="5959475"/>
          <p14:tracePt t="4420" x="3379788" y="5659438"/>
          <p14:tracePt t="4428" x="3551238" y="5318125"/>
          <p14:tracePt t="4436" x="3721100" y="4953000"/>
          <p14:tracePt t="4444" x="3881438" y="4546600"/>
          <p14:tracePt t="4453" x="4032250" y="4129088"/>
          <p14:tracePt t="4460" x="4203700" y="3765550"/>
          <p14:tracePt t="4469" x="4406900" y="3476625"/>
          <p14:tracePt t="4477" x="4598988" y="3230563"/>
          <p14:tracePt t="4486" x="4727575" y="3081338"/>
          <p14:tracePt t="4493" x="4822825" y="2984500"/>
          <p14:tracePt t="4504" x="4919663" y="2898775"/>
          <p14:tracePt t="4509" x="5005388" y="2846388"/>
          <p14:tracePt t="4519" x="5037138" y="2813050"/>
          <p14:tracePt t="4525" x="5080000" y="2813050"/>
          <p14:tracePt t="4536" x="5122863" y="2803525"/>
          <p14:tracePt t="4567" x="5133975" y="2803525"/>
          <p14:tracePt t="4574" x="5143500" y="2803525"/>
          <p14:tracePt t="4585" x="5165725" y="2792413"/>
          <p14:tracePt t="4590" x="5186363" y="2792413"/>
          <p14:tracePt t="4603" x="5208588" y="2781300"/>
          <p14:tracePt t="4607" x="5262563" y="2771775"/>
          <p14:tracePt t="4621" x="5303838" y="2749550"/>
          <p14:tracePt t="4623" x="5357813" y="2728913"/>
          <p14:tracePt t="4633" x="5411788" y="2706688"/>
          <p14:tracePt t="4639" x="5465763" y="2674938"/>
          <p14:tracePt t="4649" x="5518150" y="2652713"/>
          <p14:tracePt t="4656" x="5583238" y="2632075"/>
          <p14:tracePt t="4664" x="5626100" y="2609850"/>
          <p14:tracePt t="4672" x="5657850" y="2589213"/>
          <p14:tracePt t="4680" x="5700713" y="2589213"/>
          <p14:tracePt t="4688" x="5753100" y="2578100"/>
          <p14:tracePt t="4696" x="5786438" y="2566988"/>
          <p14:tracePt t="4704" x="5818188" y="2546350"/>
          <p14:tracePt t="4712" x="5861050" y="2514600"/>
          <p14:tracePt t="4721" x="5913438" y="2482850"/>
          <p14:tracePt t="4729" x="5978525" y="2439988"/>
          <p14:tracePt t="4737" x="6032500" y="2397125"/>
          <p14:tracePt t="4745" x="6075363" y="2354263"/>
          <p14:tracePt t="4753" x="6127750" y="2311400"/>
          <p14:tracePt t="4761" x="6170613" y="2279650"/>
          <p14:tracePt t="4770" x="6202363" y="2257425"/>
          <p14:tracePt t="4777" x="6245225" y="2225675"/>
          <p14:tracePt t="4786" x="6267450" y="2214563"/>
          <p14:tracePt t="4794" x="6278563" y="2214563"/>
          <p14:tracePt t="4802" x="6278563" y="2203450"/>
          <p14:tracePt t="5568" x="6267450" y="2203450"/>
          <p14:tracePt t="5576" x="6235700" y="2203450"/>
          <p14:tracePt t="5585" x="6224588" y="2203450"/>
          <p14:tracePt t="5609" x="6202363" y="2203450"/>
          <p14:tracePt t="5618" x="6192838" y="2203450"/>
          <p14:tracePt t="5625" x="6170613" y="2193925"/>
          <p14:tracePt t="5635" x="6127750" y="2193925"/>
          <p14:tracePt t="5641" x="6075363" y="2193925"/>
          <p14:tracePt t="5652" x="5978525" y="2182813"/>
          <p14:tracePt t="5657" x="5872163" y="2160588"/>
          <p14:tracePt t="5668" x="5764213" y="2139950"/>
          <p14:tracePt t="5673" x="5646738" y="2117725"/>
          <p14:tracePt t="5685" x="5518150" y="2097088"/>
          <p14:tracePt t="5690" x="5400675" y="2074863"/>
          <p14:tracePt t="5702" x="5272088" y="2074863"/>
          <p14:tracePt t="5706" x="5143500" y="2065338"/>
          <p14:tracePt t="5716" x="5026025" y="2032000"/>
          <p14:tracePt t="5723" x="4930775" y="2011363"/>
          <p14:tracePt t="5731" x="4856163" y="1990725"/>
          <p14:tracePt t="5739" x="4822825" y="1990725"/>
          <p14:tracePt t="5747" x="4802188" y="1990725"/>
          <p14:tracePt t="5755" x="4770438" y="1990725"/>
          <p14:tracePt t="5763" x="4759325" y="1990725"/>
          <p14:tracePt t="5779" x="4759325" y="1979613"/>
          <p14:tracePt t="5807" x="4748213" y="1979613"/>
          <p14:tracePt t="5816" x="4748213" y="1968500"/>
          <p14:tracePt t="5828" x="4737100" y="1968500"/>
          <p14:tracePt t="5856" x="4737100" y="1957388"/>
          <p14:tracePt t="5865" x="4727575" y="1957388"/>
          <p14:tracePt t="5896" x="4716463" y="1947863"/>
          <p14:tracePt t="5921" x="4705350" y="1947863"/>
          <p14:tracePt t="5929" x="4694238" y="1947863"/>
          <p14:tracePt t="5937" x="4673600" y="1947863"/>
          <p14:tracePt t="5945" x="4652963" y="1947863"/>
          <p14:tracePt t="5953" x="4630738" y="1936750"/>
          <p14:tracePt t="5986" x="4630738" y="1925638"/>
          <p14:tracePt t="6002" x="4619625" y="1925638"/>
          <p14:tracePt t="6022" x="4610100" y="1925638"/>
          <p14:tracePt t="6031" x="4610100" y="1914525"/>
          <p14:tracePt t="6051" x="4610100" y="1893888"/>
          <p14:tracePt t="6070" x="4610100" y="1882775"/>
          <p14:tracePt t="6087" x="4610100" y="1871663"/>
          <p14:tracePt t="6103" x="4610100" y="1862138"/>
          <p14:tracePt t="6192" x="4610100" y="1851025"/>
          <p14:tracePt t="6207" x="4610100" y="1839913"/>
          <p14:tracePt t="6217" x="4610100" y="1819275"/>
          <p14:tracePt t="6224" x="4610100" y="1808163"/>
          <p14:tracePt t="6233" x="4619625" y="1776413"/>
          <p14:tracePt t="6240" x="4630738" y="1754188"/>
          <p14:tracePt t="6251" x="4630738" y="1744663"/>
          <p14:tracePt t="6256" x="4641850" y="1722438"/>
          <p14:tracePt t="6268" x="4662488" y="1690688"/>
          <p14:tracePt t="6273" x="4673600" y="1668463"/>
          <p14:tracePt t="6282" x="4694238" y="1647825"/>
          <p14:tracePt t="6289" x="4705350" y="1636713"/>
          <p14:tracePt t="6297" x="4716463" y="1616075"/>
          <p14:tracePt t="6309" x="4727575" y="1616075"/>
          <p14:tracePt t="6318" x="4737100" y="1604963"/>
          <p14:tracePt t="6325" x="4759325" y="1593850"/>
          <p14:tracePt t="6335" x="4770438" y="1582738"/>
          <p14:tracePt t="6342" x="4791075" y="1562100"/>
          <p14:tracePt t="6352" x="4813300" y="1550988"/>
          <p14:tracePt t="6358" x="4833938" y="1530350"/>
          <p14:tracePt t="6369" x="4845050" y="1530350"/>
          <p14:tracePt t="6374" x="4865688" y="1530350"/>
          <p14:tracePt t="6385" x="4876800" y="1508125"/>
          <p14:tracePt t="6390" x="4897438" y="1498600"/>
          <p14:tracePt t="6401" x="4908550" y="1476375"/>
          <p14:tracePt t="6406" x="4930775" y="1476375"/>
          <p14:tracePt t="6423" x="4940300" y="1455738"/>
          <p14:tracePt t="6435" x="4951413" y="1455738"/>
          <p14:tracePt t="6439" x="4973638" y="1455738"/>
          <p14:tracePt t="6448" x="4973638" y="1433513"/>
          <p14:tracePt t="6455" x="4983163" y="1422400"/>
          <p14:tracePt t="6464" x="5005388" y="1422400"/>
          <p14:tracePt t="6472" x="5026025" y="1412875"/>
          <p14:tracePt t="6480" x="5048250" y="1401763"/>
          <p14:tracePt t="6488" x="5059363" y="1379538"/>
          <p14:tracePt t="6496" x="5080000" y="1370013"/>
          <p14:tracePt t="6504" x="5111750" y="1347788"/>
          <p14:tracePt t="6512" x="5133975" y="1336675"/>
          <p14:tracePt t="6521" x="5154613" y="1327150"/>
          <p14:tracePt t="6528" x="5165725" y="1304925"/>
          <p14:tracePt t="6537" x="5197475" y="1293813"/>
          <p14:tracePt t="6545" x="5197475" y="1273175"/>
          <p14:tracePt t="6553" x="5197475" y="1262063"/>
          <p14:tracePt t="6561" x="5219700" y="1262063"/>
          <p14:tracePt t="6569" x="5251450" y="1252538"/>
          <p14:tracePt t="6577" x="5262563" y="1252538"/>
          <p14:tracePt t="6586" x="5272088" y="1252538"/>
          <p14:tracePt t="6594" x="5294313" y="1252538"/>
          <p14:tracePt t="6602" x="5326063" y="1241425"/>
          <p14:tracePt t="6610" x="5357813" y="1241425"/>
          <p14:tracePt t="6619" x="5400675" y="1230313"/>
          <p14:tracePt t="6626" x="5443538" y="1230313"/>
          <p14:tracePt t="6634" x="5507038" y="1219200"/>
          <p14:tracePt t="6642" x="5561013" y="1219200"/>
          <p14:tracePt t="6650" x="5626100" y="1209675"/>
          <p14:tracePt t="6659" x="5678488" y="1209675"/>
          <p14:tracePt t="6667" x="5743575" y="1198563"/>
          <p14:tracePt t="6675" x="5807075" y="1198563"/>
          <p14:tracePt t="6684" x="5881688" y="1187450"/>
          <p14:tracePt t="6691" x="5956300" y="1187450"/>
          <p14:tracePt t="6700" x="6032500" y="1176338"/>
          <p14:tracePt t="6707" x="6107113" y="1176338"/>
          <p14:tracePt t="6717" x="6170613" y="1176338"/>
          <p14:tracePt t="6723" x="6235700" y="1176338"/>
          <p14:tracePt t="6734" x="6288088" y="1176338"/>
          <p14:tracePt t="6740" x="6353175" y="1176338"/>
          <p14:tracePt t="6750" x="6405563" y="1176338"/>
          <p14:tracePt t="6756" x="6448425" y="1176338"/>
          <p14:tracePt t="6766" x="6491288" y="1176338"/>
          <p14:tracePt t="6772" x="6556375" y="1176338"/>
          <p14:tracePt t="6783" x="6608763" y="1176338"/>
          <p14:tracePt t="6788" x="6662738" y="1176338"/>
          <p14:tracePt t="6797" x="6726238" y="1176338"/>
          <p14:tracePt t="6805" x="6802438" y="1176338"/>
          <p14:tracePt t="6813" x="6888163" y="1176338"/>
          <p14:tracePt t="6821" x="6951663" y="1176338"/>
          <p14:tracePt t="6829" x="7026275" y="1176338"/>
          <p14:tracePt t="6837" x="7100888" y="1176338"/>
          <p14:tracePt t="6845" x="7154863" y="1176338"/>
          <p14:tracePt t="6854" x="7218363" y="1176338"/>
          <p14:tracePt t="6862" x="7261225" y="1176338"/>
          <p14:tracePt t="6870" x="7304088" y="1176338"/>
          <p14:tracePt t="6878" x="7346950" y="1176338"/>
          <p14:tracePt t="6886" x="7378700" y="1176338"/>
          <p14:tracePt t="6895" x="7421563" y="1176338"/>
          <p14:tracePt t="6902" x="7464425" y="1176338"/>
          <p14:tracePt t="6910" x="7497763" y="1176338"/>
          <p14:tracePt t="6919" x="7529513" y="1176338"/>
          <p14:tracePt t="6927" x="7572375" y="1176338"/>
          <p14:tracePt t="6935" x="7635875" y="1176338"/>
          <p14:tracePt t="6943" x="7689850" y="1176338"/>
          <p14:tracePt t="6951" x="7732713" y="1176338"/>
          <p14:tracePt t="6959" x="7775575" y="1176338"/>
          <p14:tracePt t="6967" x="7818438" y="1176338"/>
          <p14:tracePt t="6975" x="7850188" y="1176338"/>
          <p14:tracePt t="6984" x="7881938" y="1176338"/>
          <p14:tracePt t="6992" x="7913688" y="1176338"/>
          <p14:tracePt t="7000" x="7945438" y="1176338"/>
          <p14:tracePt t="7008" x="7978775" y="1176338"/>
          <p14:tracePt t="7017" x="7999413" y="1176338"/>
          <p14:tracePt t="7024" x="8021638" y="1187450"/>
          <p14:tracePt t="7033" x="8031163" y="1187450"/>
          <p14:tracePt t="7041" x="8042275" y="1187450"/>
          <p14:tracePt t="7050" x="8074025" y="1187450"/>
          <p14:tracePt t="7057" x="8096250" y="1209675"/>
          <p14:tracePt t="7067" x="8107363" y="1219200"/>
          <p14:tracePt t="7073" x="8128000" y="1219200"/>
          <p14:tracePt t="7083" x="8139113" y="1230313"/>
          <p14:tracePt t="7089" x="8148638" y="1241425"/>
          <p14:tracePt t="7100" x="8181975" y="1262063"/>
          <p14:tracePt t="7106" x="8202613" y="1273175"/>
          <p14:tracePt t="7117" x="8213725" y="1293813"/>
          <p14:tracePt t="7133" x="8277225" y="1347788"/>
          <p14:tracePt t="7138" x="8299450" y="1370013"/>
          <p14:tracePt t="7146" x="8331200" y="1412875"/>
          <p14:tracePt t="7154" x="8351838" y="1433513"/>
          <p14:tracePt t="7162" x="8385175" y="1455738"/>
          <p14:tracePt t="7171" x="8405813" y="1487488"/>
          <p14:tracePt t="7179" x="8428038" y="1487488"/>
          <p14:tracePt t="7187" x="8448675" y="1498600"/>
          <p14:tracePt t="7195" x="8470900" y="1519238"/>
          <p14:tracePt t="7203" x="8491538" y="1539875"/>
          <p14:tracePt t="7211" x="8513763" y="1550988"/>
          <p14:tracePt t="7220" x="8534400" y="1573213"/>
          <p14:tracePt t="7227" x="8545513" y="1582738"/>
          <p14:tracePt t="7236" x="8566150" y="1604963"/>
          <p14:tracePt t="7244" x="8577263" y="1616075"/>
          <p14:tracePt t="7252" x="8588375" y="1636713"/>
          <p14:tracePt t="7260" x="8609013" y="1658938"/>
          <p14:tracePt t="7268" x="8620125" y="1690688"/>
          <p14:tracePt t="7276" x="8640763" y="1711325"/>
          <p14:tracePt t="7285" x="8651875" y="1722438"/>
          <p14:tracePt t="7293" x="8674100" y="1744663"/>
          <p14:tracePt t="7301" x="8683625" y="1765300"/>
          <p14:tracePt t="7313" x="8683625" y="1776413"/>
          <p14:tracePt t="7321" x="8694738" y="1776413"/>
          <p14:tracePt t="7402" x="8694738" y="1785938"/>
          <p14:tracePt t="7554" x="8683625" y="1785938"/>
          <p14:tracePt t="7575" x="8683625" y="1797050"/>
          <p14:tracePt t="7583" x="8674100" y="1797050"/>
          <p14:tracePt t="7595" x="8662988" y="1797050"/>
          <p14:tracePt t="7627" x="8651875" y="1797050"/>
          <p14:tracePt t="7635" x="8640763" y="1797050"/>
          <p14:tracePt t="7643" x="8631238" y="1808163"/>
          <p14:tracePt t="7652" x="8609013" y="1808163"/>
          <p14:tracePt t="7660" x="8597900" y="1808163"/>
          <p14:tracePt t="7668" x="8588375" y="1819275"/>
          <p14:tracePt t="7676" x="8566150" y="1828800"/>
          <p14:tracePt t="7684" x="8534400" y="1828800"/>
          <p14:tracePt t="7693" x="8523288" y="1828800"/>
          <p14:tracePt t="7701" x="8502650" y="1839913"/>
          <p14:tracePt t="7708" x="8480425" y="1839913"/>
          <p14:tracePt t="7717" x="8459788" y="1851025"/>
          <p14:tracePt t="7725" x="8428038" y="1851025"/>
          <p14:tracePt t="7734" x="8405813" y="1851025"/>
          <p14:tracePt t="7741" x="8385175" y="1851025"/>
          <p14:tracePt t="7751" x="8374063" y="1851025"/>
          <p14:tracePt t="7757" x="8351838" y="1851025"/>
          <p14:tracePt t="7767" x="8331200" y="1862138"/>
          <p14:tracePt t="7773" x="8310563" y="1882775"/>
          <p14:tracePt t="7784" x="8288338" y="1882775"/>
          <p14:tracePt t="7790" x="8267700" y="1882775"/>
          <p14:tracePt t="7800" x="8245475" y="1882775"/>
          <p14:tracePt t="7806" x="8213725" y="1882775"/>
          <p14:tracePt t="7817" x="8181975" y="1882775"/>
          <p14:tracePt t="7822" x="8159750" y="1882775"/>
          <p14:tracePt t="7833" x="8128000" y="1882775"/>
          <p14:tracePt t="7838" x="8096250" y="1893888"/>
          <p14:tracePt t="7847" x="8064500" y="1893888"/>
          <p14:tracePt t="7855" x="8031163" y="1893888"/>
          <p14:tracePt t="7863" x="7999413" y="1905000"/>
          <p14:tracePt t="7871" x="7967663" y="1905000"/>
          <p14:tracePt t="7879" x="7924800" y="1905000"/>
          <p14:tracePt t="7887" x="7881938" y="1914525"/>
          <p14:tracePt t="7895" x="7850188" y="1914525"/>
          <p14:tracePt t="7904" x="7818438" y="1914525"/>
          <p14:tracePt t="7912" x="7785100" y="1925638"/>
          <p14:tracePt t="7934" x="7721600" y="1925638"/>
          <p14:tracePt t="7936" x="7700963" y="1925638"/>
          <p14:tracePt t="7944" x="7678738" y="1925638"/>
          <p14:tracePt t="7953" x="7646988" y="1925638"/>
          <p14:tracePt t="7960" x="7615238" y="1925638"/>
          <p14:tracePt t="7969" x="7581900" y="1925638"/>
          <p14:tracePt t="7976" x="7572375" y="1936750"/>
          <p14:tracePt t="7985" x="7550150" y="1936750"/>
          <p14:tracePt t="7993" x="7529513" y="1936750"/>
          <p14:tracePt t="8002" x="7507288" y="1936750"/>
          <p14:tracePt t="8009" x="7475538" y="1947863"/>
          <p14:tracePt t="8017" x="7421563" y="1947863"/>
          <p14:tracePt t="8025" x="7378700" y="1947863"/>
          <p14:tracePt t="8034" x="7346950" y="1947863"/>
          <p14:tracePt t="8042" x="7304088" y="1947863"/>
          <p14:tracePt t="8051" x="7261225" y="1947863"/>
          <p14:tracePt t="8058" x="7208838" y="1957388"/>
          <p14:tracePt t="8067" x="7143750" y="1957388"/>
          <p14:tracePt t="8074" x="7112000" y="1957388"/>
          <p14:tracePt t="8084" x="7069138" y="1957388"/>
          <p14:tracePt t="8090" x="7026275" y="1968500"/>
          <p14:tracePt t="8101" x="6983413" y="1968500"/>
          <p14:tracePt t="8106" x="6940550" y="1968500"/>
          <p14:tracePt t="8117" x="6908800" y="1968500"/>
          <p14:tracePt t="8123" x="6888163" y="1968500"/>
          <p14:tracePt t="8134" x="6854825" y="1968500"/>
          <p14:tracePt t="8139" x="6834188" y="1968500"/>
          <p14:tracePt t="8150" x="6811963" y="1979613"/>
          <p14:tracePt t="8155" x="6780213" y="1979613"/>
          <p14:tracePt t="8165" x="6748463" y="1979613"/>
          <p14:tracePt t="8172" x="6705600" y="1979613"/>
          <p14:tracePt t="8180" x="6630988" y="1979613"/>
          <p14:tracePt t="8188" x="6565900" y="1979613"/>
          <p14:tracePt t="8197" x="6481763" y="1979613"/>
          <p14:tracePt t="8204" x="6373813" y="1979613"/>
          <p14:tracePt t="8212" x="6288088" y="1979613"/>
          <p14:tracePt t="8220" x="6202363" y="1979613"/>
          <p14:tracePt t="8228" x="6127750" y="1979613"/>
          <p14:tracePt t="8237" x="6075363" y="1979613"/>
          <p14:tracePt t="8245" x="6021388" y="1979613"/>
          <p14:tracePt t="8253" x="5967413" y="1979613"/>
          <p14:tracePt t="8261" x="5924550" y="1979613"/>
          <p14:tracePt t="8269" x="5892800" y="1979613"/>
          <p14:tracePt t="8277" x="5881688" y="1979613"/>
          <p14:tracePt t="8286" x="5861050" y="1979613"/>
          <p14:tracePt t="8293" x="5829300" y="1979613"/>
          <p14:tracePt t="8302" x="5795963" y="1979613"/>
          <p14:tracePt t="8310" x="5764213" y="1979613"/>
          <p14:tracePt t="8318" x="5732463" y="1979613"/>
          <p14:tracePt t="8326" x="5700713" y="1979613"/>
          <p14:tracePt t="8335" x="5668963" y="1979613"/>
          <p14:tracePt t="8342" x="5635625" y="1979613"/>
          <p14:tracePt t="8351" x="5603875" y="1979613"/>
          <p14:tracePt t="8358" x="5572125" y="1979613"/>
          <p14:tracePt t="8367" x="5549900" y="1979613"/>
          <p14:tracePt t="8375" x="5540375" y="1979613"/>
          <p14:tracePt t="8384" x="5507038" y="1979613"/>
          <p14:tracePt t="8391" x="5475288" y="1979613"/>
          <p14:tracePt t="8400" x="5454650" y="1979613"/>
          <p14:tracePt t="8407" x="5432425" y="1979613"/>
          <p14:tracePt t="8417" x="5400675" y="1979613"/>
          <p14:tracePt t="8423" x="5380038" y="1979613"/>
          <p14:tracePt t="8434" x="5368925" y="1979613"/>
          <p14:tracePt t="8440" x="5346700" y="1979613"/>
          <p14:tracePt t="8450" x="5326063" y="1979613"/>
          <p14:tracePt t="8456" x="5303838" y="1979613"/>
          <p14:tracePt t="8467" x="5283200" y="1968500"/>
          <p14:tracePt t="8472" x="5262563" y="1968500"/>
          <p14:tracePt t="8484" x="5251450" y="1968500"/>
          <p14:tracePt t="8488" x="5219700" y="1968500"/>
          <p14:tracePt t="8499" x="5197475" y="1957388"/>
          <p14:tracePt t="8505" x="5186363" y="1957388"/>
          <p14:tracePt t="8514" x="5176838" y="1957388"/>
          <p14:tracePt t="8521" x="5154613" y="1947863"/>
          <p14:tracePt t="8530" x="5133975" y="1936750"/>
          <p14:tracePt t="8537" x="5111750" y="1936750"/>
          <p14:tracePt t="8545" x="5091113" y="1925638"/>
          <p14:tracePt t="8554" x="5068888" y="1914525"/>
          <p14:tracePt t="8562" x="5037138" y="1893888"/>
          <p14:tracePt t="8570" x="5005388" y="1871663"/>
          <p14:tracePt t="8578" x="4962525" y="1862138"/>
          <p14:tracePt t="8586" x="4940300" y="1839913"/>
          <p14:tracePt t="8594" x="4919663" y="1828800"/>
          <p14:tracePt t="8603" x="4887913" y="1808163"/>
          <p14:tracePt t="8610" x="4887913" y="1797050"/>
          <p14:tracePt t="8622" x="4865688" y="1785938"/>
          <p14:tracePt t="8634" x="4865688" y="1776413"/>
          <p14:tracePt t="8652" x="4865688" y="1765300"/>
          <p14:tracePt t="8667" x="4856163" y="1765300"/>
          <p14:tracePt t="8675" x="4845050" y="1765300"/>
          <p14:tracePt t="8684" x="4833938" y="1744663"/>
          <p14:tracePt t="8692" x="4833938" y="1733550"/>
          <p14:tracePt t="8700" x="4813300" y="1711325"/>
          <p14:tracePt t="8708" x="4791075" y="1690688"/>
          <p14:tracePt t="8718" x="4791075" y="1668463"/>
          <p14:tracePt t="8724" x="4779963" y="1658938"/>
          <p14:tracePt t="8734" x="4770438" y="1636713"/>
          <p14:tracePt t="8740" x="4748213" y="1636713"/>
          <p14:tracePt t="8750" x="4748213" y="1616075"/>
          <p14:tracePt t="8769" x="4748213" y="1604963"/>
          <p14:tracePt t="8784" x="4748213" y="1593850"/>
          <p14:tracePt t="8800" x="4748213" y="1582738"/>
          <p14:tracePt t="8822" x="4748213" y="1573213"/>
          <p14:tracePt t="8850" x="4748213" y="1562100"/>
          <p14:tracePt t="8858" x="4748213" y="1550988"/>
          <p14:tracePt t="8867" x="4748213" y="1539875"/>
          <p14:tracePt t="8874" x="4759325" y="1519238"/>
          <p14:tracePt t="8884" x="4791075" y="1508125"/>
          <p14:tracePt t="8890" x="4802188" y="1487488"/>
          <p14:tracePt t="8900" x="4813300" y="1476375"/>
          <p14:tracePt t="8907" x="4833938" y="1455738"/>
          <p14:tracePt t="8917" x="4833938" y="1422400"/>
          <p14:tracePt t="8934" x="4845050" y="1422400"/>
          <p14:tracePt t="8936" x="4856163" y="1422400"/>
          <p14:tracePt t="8939" x="4865688" y="1401763"/>
          <p14:tracePt t="8950" x="4887913" y="1390650"/>
          <p14:tracePt t="8956" x="4887913" y="1379538"/>
          <p14:tracePt t="8972" x="4897438" y="1370013"/>
          <p14:tracePt t="8983" x="4919663" y="1358900"/>
          <p14:tracePt t="8988" x="4930775" y="1336675"/>
          <p14:tracePt t="8996" x="4951413" y="1336675"/>
          <p14:tracePt t="9004" x="4962525" y="1336675"/>
          <p14:tracePt t="9013" x="4983163" y="1336675"/>
          <p14:tracePt t="9021" x="5005388" y="1327150"/>
          <p14:tracePt t="9028" x="5026025" y="1304925"/>
          <p14:tracePt t="9037" x="5037138" y="1304925"/>
          <p14:tracePt t="9045" x="5059363" y="1304925"/>
          <p14:tracePt t="9061" x="5068888" y="1304925"/>
          <p14:tracePt t="9069" x="5080000" y="1304925"/>
          <p14:tracePt t="9077" x="5091113" y="1293813"/>
          <p14:tracePt t="9086" x="5111750" y="1293813"/>
          <p14:tracePt t="9094" x="5143500" y="1284288"/>
          <p14:tracePt t="9103" x="5165725" y="1284288"/>
          <p14:tracePt t="9110" x="5186363" y="1284288"/>
          <p14:tracePt t="9118" x="5208588" y="1262063"/>
          <p14:tracePt t="9126" x="5240338" y="1262063"/>
          <p14:tracePt t="9134" x="5283200" y="1252538"/>
          <p14:tracePt t="9142" x="5346700" y="1230313"/>
          <p14:tracePt t="9151" x="5400675" y="1230313"/>
          <p14:tracePt t="9159" x="5454650" y="1230313"/>
          <p14:tracePt t="9167" x="5497513" y="1230313"/>
          <p14:tracePt t="9175" x="5561013" y="1219200"/>
          <p14:tracePt t="9184" x="5603875" y="1219200"/>
          <p14:tracePt t="9191" x="5646738" y="1219200"/>
          <p14:tracePt t="9200" x="5689600" y="1209675"/>
          <p14:tracePt t="9207" x="5732463" y="1209675"/>
          <p14:tracePt t="9217" x="5795963" y="1209675"/>
          <p14:tracePt t="9224" x="5849938" y="1198563"/>
          <p14:tracePt t="9233" x="5924550" y="1198563"/>
          <p14:tracePt t="9240" x="6010275" y="1187450"/>
          <p14:tracePt t="9250" x="6107113" y="1187450"/>
          <p14:tracePt t="9256" x="6213475" y="1187450"/>
          <p14:tracePt t="9267" x="6319838" y="1187450"/>
          <p14:tracePt t="9272" x="6438900" y="1187450"/>
          <p14:tracePt t="9283" x="6534150" y="1187450"/>
          <p14:tracePt t="9289" x="6642100" y="1187450"/>
          <p14:tracePt t="9300" x="6726238" y="1187450"/>
          <p14:tracePt t="9305" x="6811963" y="1187450"/>
          <p14:tracePt t="9316" x="6908800" y="1187450"/>
          <p14:tracePt t="9321" x="6994525" y="1187450"/>
          <p14:tracePt t="9330" x="7058025" y="1187450"/>
          <p14:tracePt t="9338" x="7112000" y="1187450"/>
          <p14:tracePt t="9346" x="7165975" y="1187450"/>
          <p14:tracePt t="9354" x="7229475" y="1187450"/>
          <p14:tracePt t="9362" x="7283450" y="1187450"/>
          <p14:tracePt t="9370" x="7346950" y="1209675"/>
          <p14:tracePt t="9378" x="7412038" y="1209675"/>
          <p14:tracePt t="9387" x="7464425" y="1219200"/>
          <p14:tracePt t="9394" x="7529513" y="1219200"/>
          <p14:tracePt t="9403" x="7581900" y="1230313"/>
          <p14:tracePt t="9411" x="7646988" y="1230313"/>
          <p14:tracePt t="9419" x="7721600" y="1241425"/>
          <p14:tracePt t="9427" x="7796213" y="1273175"/>
          <p14:tracePt t="9435" x="7861300" y="1304925"/>
          <p14:tracePt t="9443" x="7913688" y="1316038"/>
          <p14:tracePt t="9452" x="7988300" y="1358900"/>
          <p14:tracePt t="9459" x="8064500" y="1401763"/>
          <p14:tracePt t="9468" x="8107363" y="1422400"/>
          <p14:tracePt t="9476" x="8159750" y="1444625"/>
          <p14:tracePt t="9484" x="8191500" y="1465263"/>
          <p14:tracePt t="9493" x="8245475" y="1498600"/>
          <p14:tracePt t="9500" x="8277225" y="1519238"/>
          <p14:tracePt t="9508" x="8299450" y="1550988"/>
          <p14:tracePt t="9517" x="8342313" y="1573213"/>
          <p14:tracePt t="9525" x="8374063" y="1604963"/>
          <p14:tracePt t="9534" x="8405813" y="1625600"/>
          <p14:tracePt t="9541" x="8437563" y="1658938"/>
          <p14:tracePt t="9550" x="8491538" y="1690688"/>
          <p14:tracePt t="9557" x="8534400" y="1733550"/>
          <p14:tracePt t="9567" x="8555038" y="1776413"/>
          <p14:tracePt t="9573" x="8588375" y="1808163"/>
          <p14:tracePt t="9583" x="8609013" y="1851025"/>
          <p14:tracePt t="9590" x="8640763" y="1882775"/>
          <p14:tracePt t="9600" x="8674100" y="1914525"/>
          <p14:tracePt t="9606" x="8683625" y="1957388"/>
          <p14:tracePt t="9617" x="8705850" y="1990725"/>
          <p14:tracePt t="9623" x="8726488" y="2022475"/>
          <p14:tracePt t="9634" x="8737600" y="2054225"/>
          <p14:tracePt t="9638" x="8758238" y="2074863"/>
          <p14:tracePt t="9649" x="8758238" y="2097088"/>
          <p14:tracePt t="9654" x="8758238" y="2108200"/>
          <p14:tracePt t="9663" x="8758238" y="2128838"/>
          <p14:tracePt t="9671" x="8758238" y="2151063"/>
          <p14:tracePt t="9679" x="8758238" y="2171700"/>
          <p14:tracePt t="9687" x="8758238" y="2193925"/>
          <p14:tracePt t="9695" x="8758238" y="2214563"/>
          <p14:tracePt t="9703" x="8758238" y="2225675"/>
          <p14:tracePt t="9711" x="8758238" y="2246313"/>
          <p14:tracePt t="9720" x="8758238" y="2257425"/>
          <p14:tracePt t="9728" x="8737600" y="2268538"/>
          <p14:tracePt t="9736" x="8737600" y="2289175"/>
          <p14:tracePt t="9744" x="8737600" y="2300288"/>
          <p14:tracePt t="9752" x="8737600" y="2311400"/>
          <p14:tracePt t="9772" x="8737600" y="2320925"/>
          <p14:tracePt t="11534" x="8758238" y="2320925"/>
          <p14:tracePt t="11542" x="8791575" y="2320925"/>
          <p14:tracePt t="11550" x="8823325" y="2300288"/>
          <p14:tracePt t="11558" x="8855075" y="2279650"/>
          <p14:tracePt t="11566" x="8877300" y="2279650"/>
          <p14:tracePt t="11574" x="8909050" y="2279650"/>
          <p14:tracePt t="11583" x="8929688" y="2257425"/>
          <p14:tracePt t="11591" x="8940800" y="2246313"/>
          <p14:tracePt t="11599" x="8961438" y="2225675"/>
          <p14:tracePt t="11607" x="8972550" y="2214563"/>
          <p14:tracePt t="11624" x="8972550" y="2203450"/>
          <p14:tracePt t="11643" x="8972550" y="2182813"/>
          <p14:tracePt t="11652" x="8972550" y="2171700"/>
          <p14:tracePt t="11659" x="8972550" y="2160588"/>
          <p14:tracePt t="11668" x="8972550" y="2151063"/>
          <p14:tracePt t="11676" x="8972550" y="2128838"/>
          <p14:tracePt t="11684" x="8951913" y="2117725"/>
          <p14:tracePt t="11692" x="8920163" y="2085975"/>
          <p14:tracePt t="11700" x="8897938" y="2065338"/>
          <p14:tracePt t="11708" x="8855075" y="2043113"/>
          <p14:tracePt t="11717" x="8769350" y="2011363"/>
          <p14:tracePt t="11725" x="8683625" y="1968500"/>
          <p14:tracePt t="11733" x="8597900" y="1936750"/>
          <p14:tracePt t="11741" x="8513763" y="1914525"/>
          <p14:tracePt t="11749" x="8437563" y="1893888"/>
          <p14:tracePt t="11757" x="8385175" y="1871663"/>
          <p14:tracePt t="11766" x="8342313" y="1851025"/>
          <p14:tracePt t="11774" x="8310563" y="1839913"/>
          <p14:tracePt t="11783" x="8288338" y="1819275"/>
          <p14:tracePt t="11802" x="8277225" y="1819275"/>
          <p14:tracePt t="11810" x="8277225" y="1797050"/>
          <p14:tracePt t="11831" x="8277225" y="1776413"/>
          <p14:tracePt t="11851" x="8267700" y="1765300"/>
          <p14:tracePt t="11859" x="8267700" y="1744663"/>
          <p14:tracePt t="11867" x="8256588" y="1744663"/>
          <p14:tracePt t="11896" x="8256588" y="1733550"/>
          <p14:tracePt t="11912" x="8245475" y="1733550"/>
          <p14:tracePt t="11936" x="8245475" y="1722438"/>
          <p14:tracePt t="11972" x="8234363" y="1722438"/>
          <p14:tracePt t="11984" x="8234363" y="1711325"/>
          <p14:tracePt t="12000" x="8224838" y="1711325"/>
          <p14:tracePt t="12008" x="8213725" y="1701800"/>
          <p14:tracePt t="12017" x="8213725" y="1690688"/>
          <p14:tracePt t="12025" x="8202613" y="1690688"/>
          <p14:tracePt t="12049" x="8181975" y="1690688"/>
          <p14:tracePt t="12057" x="8181975" y="1679575"/>
          <p14:tracePt t="12073" x="8181975" y="1668463"/>
          <p14:tracePt t="12675" x="8170863" y="1668463"/>
          <p14:tracePt t="12683" x="8159750" y="1668463"/>
          <p14:tracePt t="12691" x="8148638" y="1668463"/>
          <p14:tracePt t="12699" x="8128000" y="1668463"/>
          <p14:tracePt t="12707" x="8116888" y="1668463"/>
          <p14:tracePt t="12716" x="8107363" y="1668463"/>
          <p14:tracePt t="12724" x="8096250" y="1668463"/>
          <p14:tracePt t="12733" x="8074025" y="1668463"/>
          <p14:tracePt t="12740" x="8064500" y="1668463"/>
          <p14:tracePt t="12749" x="8053388" y="1668463"/>
          <p14:tracePt t="12756" x="8031163" y="1668463"/>
          <p14:tracePt t="12766" x="8021638" y="1668463"/>
          <p14:tracePt t="12772" x="7999413" y="1668463"/>
          <p14:tracePt t="12783" x="7978775" y="1668463"/>
          <p14:tracePt t="12789" x="7967663" y="1668463"/>
          <p14:tracePt t="12799" x="7935913" y="1668463"/>
          <p14:tracePt t="12805" x="7893050" y="1668463"/>
          <p14:tracePt t="12815" x="7839075" y="1679575"/>
          <p14:tracePt t="12821" x="7775575" y="1679575"/>
          <p14:tracePt t="12832" x="7700963" y="1690688"/>
          <p14:tracePt t="12837" x="7635875" y="1690688"/>
          <p14:tracePt t="12849" x="7561263" y="1701800"/>
          <p14:tracePt t="12854" x="7507288" y="1701800"/>
          <p14:tracePt t="12864" x="7464425" y="1711325"/>
          <p14:tracePt t="12870" x="7389813" y="1711325"/>
          <p14:tracePt t="12879" x="7326313" y="1722438"/>
          <p14:tracePt t="12886" x="7272338" y="1722438"/>
          <p14:tracePt t="12894" x="7197725" y="1722438"/>
          <p14:tracePt t="12903" x="7143750" y="1722438"/>
          <p14:tracePt t="12910" x="7100888" y="1722438"/>
          <p14:tracePt t="12932" x="6983413" y="1722438"/>
          <p14:tracePt t="12935" x="6908800" y="1722438"/>
          <p14:tracePt t="12943" x="6823075" y="1722438"/>
          <p14:tracePt t="12952" x="6726238" y="1722438"/>
          <p14:tracePt t="12959" x="6619875" y="1722438"/>
          <p14:tracePt t="12968" x="6513513" y="1722438"/>
          <p14:tracePt t="12975" x="6396038" y="1722438"/>
          <p14:tracePt t="12984" x="6299200" y="1722438"/>
          <p14:tracePt t="12992" x="6192838" y="1722438"/>
          <p14:tracePt t="13000" x="6064250" y="1722438"/>
          <p14:tracePt t="13008" x="5946775" y="1722438"/>
          <p14:tracePt t="13016" x="5838825" y="1722438"/>
          <p14:tracePt t="13024" x="5743575" y="1722438"/>
          <p14:tracePt t="13033" x="5635625" y="1711325"/>
          <p14:tracePt t="13040" x="5549900" y="1679575"/>
          <p14:tracePt t="13049" x="5475288" y="1679575"/>
          <p14:tracePt t="13057" x="5411788" y="1668463"/>
          <p14:tracePt t="13067" x="5346700" y="1658938"/>
          <p14:tracePt t="13073" x="5303838" y="1658938"/>
          <p14:tracePt t="13083" x="5262563" y="1658938"/>
          <p14:tracePt t="13089" x="5208588" y="1647825"/>
          <p14:tracePt t="13099" x="5165725" y="1647825"/>
          <p14:tracePt t="13106" x="5133975" y="1636713"/>
          <p14:tracePt t="13116" x="5100638" y="1636713"/>
          <p14:tracePt t="13122" x="5068888" y="1636713"/>
          <p14:tracePt t="13133" x="5037138" y="1625600"/>
          <p14:tracePt t="13138" x="5005388" y="1616075"/>
          <p14:tracePt t="13149" x="4973638" y="1616075"/>
          <p14:tracePt t="13154" x="4930775" y="1616075"/>
          <p14:tracePt t="13166" x="4876800" y="1604963"/>
          <p14:tracePt t="13170" x="4845050" y="1604963"/>
          <p14:tracePt t="13182" x="4813300" y="1593850"/>
          <p14:tracePt t="13187" x="4791075" y="1593850"/>
          <p14:tracePt t="13197" x="4779963" y="1582738"/>
          <p14:tracePt t="13207" x="4770438" y="1582738"/>
          <p14:tracePt t="13219" x="4770438" y="1573213"/>
          <p14:tracePt t="13227" x="4748213" y="1562100"/>
          <p14:tracePt t="13236" x="4748213" y="1539875"/>
          <p14:tracePt t="13244" x="4737100" y="1519238"/>
          <p14:tracePt t="13252" x="4716463" y="1498600"/>
          <p14:tracePt t="13260" x="4684713" y="1476375"/>
          <p14:tracePt t="13268" x="4652963" y="1465263"/>
          <p14:tracePt t="13276" x="4598988" y="1433513"/>
          <p14:tracePt t="13284" x="4545013" y="1401763"/>
          <p14:tracePt t="13292" x="4481513" y="1370013"/>
          <p14:tracePt t="13301" x="4416425" y="1336675"/>
          <p14:tracePt t="13309" x="4373563" y="1327150"/>
          <p14:tracePt t="13317" x="4352925" y="1304925"/>
          <p14:tracePt t="13325" x="4330700" y="1304925"/>
          <p14:tracePt t="13333" x="4330700" y="1293813"/>
          <p14:tracePt t="13341" x="4321175" y="1293813"/>
          <p14:tracePt t="13374" x="4321175" y="1284288"/>
          <p14:tracePt t="13382" x="4321175" y="1273175"/>
          <p14:tracePt t="13426" x="4321175" y="1262063"/>
          <p14:tracePt t="13458" x="4321175" y="1252538"/>
          <p14:tracePt t="13519" x="4321175" y="1241425"/>
          <p14:tracePt t="13572" x="4330700" y="1241425"/>
          <p14:tracePt t="13581" x="4330700" y="1230313"/>
          <p14:tracePt t="13596" x="4341813" y="1230313"/>
          <p14:tracePt t="13604" x="4364038" y="1230313"/>
          <p14:tracePt t="13613" x="4364038" y="1219200"/>
          <p14:tracePt t="13629" x="4384675" y="1209675"/>
          <p14:tracePt t="13636" x="4395788" y="1209675"/>
          <p14:tracePt t="13645" x="4406900" y="1209675"/>
          <p14:tracePt t="13652" x="4427538" y="1187450"/>
          <p14:tracePt t="13660" x="4438650" y="1187450"/>
          <p14:tracePt t="13669" x="4449763" y="1187450"/>
          <p14:tracePt t="13677" x="4470400" y="1187450"/>
          <p14:tracePt t="13685" x="4502150" y="1176338"/>
          <p14:tracePt t="13693" x="4513263" y="1176338"/>
          <p14:tracePt t="13701" x="4524375" y="1176338"/>
          <p14:tracePt t="13709" x="4545013" y="1166813"/>
          <p14:tracePt t="13718" x="4556125" y="1166813"/>
          <p14:tracePt t="13725" x="4567238" y="1155700"/>
          <p14:tracePt t="13734" x="4576763" y="1155700"/>
          <p14:tracePt t="13742" x="4598988" y="1155700"/>
          <p14:tracePt t="13750" x="4619625" y="1155700"/>
          <p14:tracePt t="13758" x="4641850" y="1144588"/>
          <p14:tracePt t="13766" x="4662488" y="1144588"/>
          <p14:tracePt t="13774" x="4684713" y="1144588"/>
          <p14:tracePt t="13783" x="4705350" y="1133475"/>
          <p14:tracePt t="13791" x="4716463" y="1123950"/>
          <p14:tracePt t="13799" x="4727575" y="1123950"/>
          <p14:tracePt t="13807" x="4748213" y="1123950"/>
          <p14:tracePt t="13815" x="4748213" y="1112838"/>
          <p14:tracePt t="13832" x="4770438" y="1112838"/>
          <p14:tracePt t="13839" x="4791075" y="1112838"/>
          <p14:tracePt t="13848" x="4822825" y="1112838"/>
          <p14:tracePt t="13855" x="4845050" y="1101725"/>
          <p14:tracePt t="13865" x="4876800" y="1101725"/>
          <p14:tracePt t="13872" x="4908550" y="1090613"/>
          <p14:tracePt t="13882" x="4930775" y="1090613"/>
          <p14:tracePt t="13888" x="4962525" y="1090613"/>
          <p14:tracePt t="13898" x="4983163" y="1081088"/>
          <p14:tracePt t="13904" x="4994275" y="1081088"/>
          <p14:tracePt t="13916" x="5016500" y="1081088"/>
          <p14:tracePt t="13921" x="5026025" y="1081088"/>
          <p14:tracePt t="13941" x="5037138" y="1081088"/>
          <p14:tracePt t="13969" x="5048250" y="1069975"/>
          <p14:tracePt t="13978" x="5059363" y="1069975"/>
          <p14:tracePt t="13986" x="5068888" y="1069975"/>
          <p14:tracePt t="13993" x="5091113" y="1069975"/>
          <p14:tracePt t="14002" x="5111750" y="1069975"/>
          <p14:tracePt t="14010" x="5133975" y="1069975"/>
          <p14:tracePt t="14018" x="5143500" y="1069975"/>
          <p14:tracePt t="14026" x="5154613" y="1069975"/>
          <p14:tracePt t="14034" x="5186363" y="1069975"/>
          <p14:tracePt t="14042" x="5208588" y="1069975"/>
          <p14:tracePt t="14051" x="5219700" y="1058863"/>
          <p14:tracePt t="14059" x="5229225" y="1058863"/>
          <p14:tracePt t="14067" x="5251450" y="1058863"/>
          <p14:tracePt t="14075" x="5272088" y="1058863"/>
          <p14:tracePt t="14083" x="5294313" y="1058863"/>
          <p14:tracePt t="14091" x="5314950" y="1047750"/>
          <p14:tracePt t="14099" x="5337175" y="1047750"/>
          <p14:tracePt t="14107" x="5357813" y="1047750"/>
          <p14:tracePt t="14116" x="5389563" y="1047750"/>
          <p14:tracePt t="14124" x="5422900" y="1038225"/>
          <p14:tracePt t="14132" x="5454650" y="1038225"/>
          <p14:tracePt t="14140" x="5486400" y="1038225"/>
          <p14:tracePt t="14148" x="5507038" y="1038225"/>
          <p14:tracePt t="14156" x="5529263" y="1038225"/>
          <p14:tracePt t="14164" x="5540375" y="1038225"/>
          <p14:tracePt t="14173" x="5549900" y="1038225"/>
          <p14:tracePt t="14181" x="5572125" y="1038225"/>
          <p14:tracePt t="14189" x="5583238" y="1038225"/>
          <p14:tracePt t="14198" x="5603875" y="1038225"/>
          <p14:tracePt t="14205" x="5626100" y="1038225"/>
          <p14:tracePt t="14215" x="5646738" y="1038225"/>
          <p14:tracePt t="14221" x="5668963" y="1038225"/>
          <p14:tracePt t="14231" x="5689600" y="1038225"/>
          <p14:tracePt t="14237" x="5710238" y="1038225"/>
          <p14:tracePt t="14248" x="5732463" y="1038225"/>
          <p14:tracePt t="14254" x="5753100" y="1038225"/>
          <p14:tracePt t="14265" x="5786438" y="1038225"/>
          <p14:tracePt t="14270" x="5818188" y="1038225"/>
          <p14:tracePt t="14280" x="5838825" y="1038225"/>
          <p14:tracePt t="14286" x="5872163" y="1038225"/>
          <p14:tracePt t="14295" x="5903913" y="1038225"/>
          <p14:tracePt t="14303" x="5924550" y="1038225"/>
          <p14:tracePt t="14312" x="5956300" y="1038225"/>
          <p14:tracePt t="14319" x="5989638" y="1038225"/>
          <p14:tracePt t="14327" x="6032500" y="1038225"/>
          <p14:tracePt t="14335" x="6096000" y="1038225"/>
          <p14:tracePt t="14343" x="6138863" y="1038225"/>
          <p14:tracePt t="14352" x="6181725" y="1038225"/>
          <p14:tracePt t="14359" x="6224588" y="1038225"/>
          <p14:tracePt t="14368" x="6256338" y="1038225"/>
          <p14:tracePt t="14376" x="6288088" y="1038225"/>
          <p14:tracePt t="14384" x="6310313" y="1038225"/>
          <p14:tracePt t="14392" x="6342063" y="1038225"/>
          <p14:tracePt t="14400" x="6384925" y="1038225"/>
          <p14:tracePt t="14408" x="6416675" y="1038225"/>
          <p14:tracePt t="14416" x="6459538" y="1038225"/>
          <p14:tracePt t="14424" x="6523038" y="1038225"/>
          <p14:tracePt t="14433" x="6588125" y="1038225"/>
          <p14:tracePt t="14441" x="6662738" y="1038225"/>
          <p14:tracePt t="14449" x="6737350" y="1038225"/>
          <p14:tracePt t="14457" x="6834188" y="1038225"/>
          <p14:tracePt t="14465" x="6940550" y="1038225"/>
          <p14:tracePt t="14473" x="7026275" y="1038225"/>
          <p14:tracePt t="14482" x="7112000" y="1038225"/>
          <p14:tracePt t="14489" x="7175500" y="1038225"/>
          <p14:tracePt t="14498" x="7218363" y="1038225"/>
          <p14:tracePt t="14506" x="7272338" y="1038225"/>
          <p14:tracePt t="14514" x="7315200" y="1038225"/>
          <p14:tracePt t="14522" x="7335838" y="1038225"/>
          <p14:tracePt t="14531" x="7358063" y="1038225"/>
          <p14:tracePt t="14538" x="7389813" y="1038225"/>
          <p14:tracePt t="14547" x="7421563" y="1038225"/>
          <p14:tracePt t="14555" x="7454900" y="1038225"/>
          <p14:tracePt t="14564" x="7497763" y="1038225"/>
          <p14:tracePt t="14571" x="7539038" y="1038225"/>
          <p14:tracePt t="14581" x="7593013" y="1038225"/>
          <p14:tracePt t="14587" x="7646988" y="1038225"/>
          <p14:tracePt t="14597" x="7710488" y="1047750"/>
          <p14:tracePt t="14603" x="7764463" y="1069975"/>
          <p14:tracePt t="14614" x="7818438" y="1069975"/>
          <p14:tracePt t="14620" x="7861300" y="1069975"/>
          <p14:tracePt t="14628" x="7904163" y="1081088"/>
          <p14:tracePt t="14636" x="7924800" y="1081088"/>
          <p14:tracePt t="14644" x="7945438" y="1081088"/>
          <p14:tracePt t="14652" x="7978775" y="1090613"/>
          <p14:tracePt t="14664" x="7988300" y="1090613"/>
          <p14:tracePt t="14676" x="7988300" y="1101725"/>
          <p14:tracePt t="14685" x="8010525" y="1112838"/>
          <p14:tracePt t="14692" x="8021638" y="1133475"/>
          <p14:tracePt t="14701" x="8031163" y="1133475"/>
          <p14:tracePt t="14709" x="8064500" y="1144588"/>
          <p14:tracePt t="14717" x="8085138" y="1144588"/>
          <p14:tracePt t="14725" x="8096250" y="1155700"/>
          <p14:tracePt t="14733" x="8116888" y="1176338"/>
          <p14:tracePt t="14747" x="8128000" y="1187450"/>
          <p14:tracePt t="14757" x="8139113" y="1187450"/>
          <p14:tracePt t="14766" x="8148638" y="1209675"/>
          <p14:tracePt t="14774" x="8148638" y="1219200"/>
          <p14:tracePt t="14782" x="8159750" y="1230313"/>
          <p14:tracePt t="14790" x="8181975" y="1252538"/>
          <p14:tracePt t="14798" x="8181975" y="1273175"/>
          <p14:tracePt t="14806" x="8191500" y="1293813"/>
          <p14:tracePt t="14815" x="8202613" y="1304925"/>
          <p14:tracePt t="14822" x="8202613" y="1327150"/>
          <p14:tracePt t="14831" x="8213725" y="1336675"/>
          <p14:tracePt t="14839" x="8213725" y="1347788"/>
          <p14:tracePt t="14851" x="8213725" y="1358900"/>
          <p14:tracePt t="14859" x="8213725" y="1370013"/>
          <p14:tracePt t="14867" x="8213725" y="1379538"/>
          <p14:tracePt t="14881" x="8213725" y="1390650"/>
          <p14:tracePt t="14888" x="8213725" y="1401763"/>
          <p14:tracePt t="14900" x="8213725" y="1412875"/>
          <p14:tracePt t="14930" x="8213725" y="1433513"/>
          <p14:tracePt t="14944" x="8213725" y="1444625"/>
          <p14:tracePt t="14956" x="8213725" y="1455738"/>
          <p14:tracePt t="14981" x="8213725" y="1476375"/>
          <p14:tracePt t="15001" x="8191500" y="1476375"/>
          <p14:tracePt t="15009" x="8181975" y="1476375"/>
          <p14:tracePt t="15017" x="8170863" y="1487488"/>
          <p14:tracePt t="15025" x="8148638" y="1487488"/>
          <p14:tracePt t="15033" x="8139113" y="1498600"/>
          <p14:tracePt t="15041" x="8128000" y="1508125"/>
          <p14:tracePt t="15050" x="8107363" y="1530350"/>
          <p14:tracePt t="15058" x="8074025" y="1530350"/>
          <p14:tracePt t="15066" x="8042275" y="1530350"/>
          <p14:tracePt t="15074" x="8031163" y="1530350"/>
          <p14:tracePt t="15082" x="8010525" y="1539875"/>
          <p14:tracePt t="15090" x="7967663" y="1562100"/>
          <p14:tracePt t="15098" x="7945438" y="1573213"/>
          <p14:tracePt t="15106" x="7913688" y="1573213"/>
          <p14:tracePt t="15115" x="7881938" y="1582738"/>
          <p14:tracePt t="15123" x="7861300" y="1582738"/>
          <p14:tracePt t="15131" x="7827963" y="1593850"/>
          <p14:tracePt t="15139" x="7796213" y="1604963"/>
          <p14:tracePt t="15148" x="7764463" y="1604963"/>
          <p14:tracePt t="15155" x="7732713" y="1604963"/>
          <p14:tracePt t="15164" x="7689850" y="1616075"/>
          <p14:tracePt t="15172" x="7658100" y="1616075"/>
          <p14:tracePt t="15181" x="7615238" y="1616075"/>
          <p14:tracePt t="15188" x="7561263" y="1625600"/>
          <p14:tracePt t="15197" x="7518400" y="1625600"/>
          <p14:tracePt t="15204" x="7486650" y="1636713"/>
          <p14:tracePt t="15214" x="7443788" y="1658938"/>
          <p14:tracePt t="15220" x="7412038" y="1668463"/>
          <p14:tracePt t="15231" x="7378700" y="1668463"/>
          <p14:tracePt t="15236" x="7346950" y="1679575"/>
          <p14:tracePt t="15247" x="7315200" y="1701800"/>
          <p14:tracePt t="15253" x="7283450" y="1701800"/>
          <p14:tracePt t="15263" x="7251700" y="1701800"/>
          <p14:tracePt t="15269" x="7229475" y="1722438"/>
          <p14:tracePt t="15277" x="7197725" y="1722438"/>
          <p14:tracePt t="15285" x="7154863" y="1722438"/>
          <p14:tracePt t="15293" x="7112000" y="1733550"/>
          <p14:tracePt t="15302" x="7069138" y="1733550"/>
          <p14:tracePt t="15309" x="7015163" y="1744663"/>
          <p14:tracePt t="15318" x="6983413" y="1744663"/>
          <p14:tracePt t="15326" x="6940550" y="1744663"/>
          <p14:tracePt t="15334" x="6897688" y="1744663"/>
          <p14:tracePt t="15342" x="6854825" y="1744663"/>
          <p14:tracePt t="15350" x="6811963" y="1754188"/>
          <p14:tracePt t="15358" x="6759575" y="1754188"/>
          <p14:tracePt t="15367" x="6705600" y="1754188"/>
          <p14:tracePt t="15374" x="6662738" y="1765300"/>
          <p14:tracePt t="15383" x="6619875" y="1765300"/>
          <p14:tracePt t="15391" x="6556375" y="1765300"/>
          <p14:tracePt t="15399" x="6502400" y="1765300"/>
          <p14:tracePt t="15407" x="6438900" y="1765300"/>
          <p14:tracePt t="15415" x="6384925" y="1765300"/>
          <p14:tracePt t="15423" x="6310313" y="1765300"/>
          <p14:tracePt t="15432" x="6224588" y="1765300"/>
          <p14:tracePt t="15439" x="6149975" y="1765300"/>
          <p14:tracePt t="15448" x="6096000" y="1765300"/>
          <p14:tracePt t="15456" x="6021388" y="1765300"/>
          <p14:tracePt t="15464" x="5956300" y="1765300"/>
          <p14:tracePt t="15472" x="5881688" y="1765300"/>
          <p14:tracePt t="15480" x="5795963" y="1765300"/>
          <p14:tracePt t="15488" x="5710238" y="1765300"/>
          <p14:tracePt t="15497" x="5626100" y="1765300"/>
          <p14:tracePt t="15504" x="5507038" y="1765300"/>
          <p14:tracePt t="15514" x="5380038" y="1744663"/>
          <p14:tracePt t="15521" x="5262563" y="1722438"/>
          <p14:tracePt t="15531" x="5133975" y="1701800"/>
          <p14:tracePt t="15537" x="4994275" y="1668463"/>
          <p14:tracePt t="15547" x="4876800" y="1647825"/>
          <p14:tracePt t="15553" x="4791075" y="1647825"/>
          <p14:tracePt t="15564" x="4727575" y="1647825"/>
          <p14:tracePt t="15569" x="4684713" y="1647825"/>
          <p14:tracePt t="15580" x="4641850" y="1636713"/>
          <p14:tracePt t="15586" x="4619625" y="1636713"/>
          <p14:tracePt t="15596" x="4587875" y="1636713"/>
          <p14:tracePt t="15602" x="4567238" y="1636713"/>
          <p14:tracePt t="15611" x="4556125" y="1616075"/>
          <p14:tracePt t="15619" x="4533900" y="1604963"/>
          <p14:tracePt t="15627" x="4524375" y="1582738"/>
          <p14:tracePt t="15635" x="4513263" y="1573213"/>
          <p14:tracePt t="15643" x="4481513" y="1550988"/>
          <p14:tracePt t="15651" x="4459288" y="1508125"/>
          <p14:tracePt t="15659" x="4438650" y="1487488"/>
          <p14:tracePt t="15667" x="4427538" y="1465263"/>
          <p14:tracePt t="15675" x="4406900" y="1422400"/>
          <p14:tracePt t="15684" x="4384675" y="1390650"/>
          <p14:tracePt t="15692" x="4384675" y="1358900"/>
          <p14:tracePt t="15700" x="4384675" y="1327150"/>
          <p14:tracePt t="15708" x="4384675" y="1293813"/>
          <p14:tracePt t="15716" x="4373563" y="1273175"/>
          <p14:tracePt t="15724" x="4373563" y="1262063"/>
          <p14:tracePt t="15733" x="4373563" y="1241425"/>
          <p14:tracePt t="15740" x="4373563" y="1230313"/>
          <p14:tracePt t="15749" x="4373563" y="1219200"/>
          <p14:tracePt t="15757" x="4384675" y="1219200"/>
          <p14:tracePt t="15765" x="4395788" y="1209675"/>
          <p14:tracePt t="15773" x="4416425" y="1209675"/>
          <p14:tracePt t="15781" x="4438650" y="1198563"/>
          <p14:tracePt t="15789" x="4459288" y="1187450"/>
          <p14:tracePt t="15798" x="4481513" y="1166813"/>
          <p14:tracePt t="15805" x="4513263" y="1155700"/>
          <p14:tracePt t="15814" x="4545013" y="1155700"/>
          <p14:tracePt t="15822" x="4598988" y="1144588"/>
          <p14:tracePt t="15831" x="4641850" y="1123950"/>
          <p14:tracePt t="15838" x="4673600" y="1101725"/>
          <p14:tracePt t="15847" x="4716463" y="1090613"/>
          <p14:tracePt t="15854" x="4759325" y="1090613"/>
          <p14:tracePt t="15864" x="4813300" y="1090613"/>
          <p14:tracePt t="15870" x="4865688" y="1081088"/>
          <p14:tracePt t="15881" x="4908550" y="1081088"/>
          <p14:tracePt t="15887" x="4962525" y="1069975"/>
          <p14:tracePt t="15897" x="5026025" y="1069975"/>
          <p14:tracePt t="15903" x="5080000" y="1058863"/>
          <p14:tracePt t="15914" x="5154613" y="1058863"/>
          <p14:tracePt t="15919" x="5262563" y="1047750"/>
          <p14:tracePt t="15932" x="5368925" y="1027113"/>
          <p14:tracePt t="15935" x="5497513" y="1027113"/>
          <p14:tracePt t="15944" x="5678488" y="1016000"/>
          <p14:tracePt t="15952" x="5872163" y="984250"/>
          <p14:tracePt t="15960" x="6032500" y="963613"/>
          <p14:tracePt t="15968" x="6256338" y="930275"/>
          <p14:tracePt t="15976" x="6470650" y="898525"/>
          <p14:tracePt t="15984" x="6630988" y="898525"/>
          <p14:tracePt t="15993" x="6769100" y="887413"/>
          <p14:tracePt t="16001" x="6897688" y="866775"/>
          <p14:tracePt t="16009" x="6994525" y="866775"/>
          <p14:tracePt t="16017" x="7080250" y="866775"/>
          <p14:tracePt t="16025" x="7165975" y="866775"/>
          <p14:tracePt t="16033" x="7251700" y="866775"/>
          <p14:tracePt t="16041" x="7335838" y="866775"/>
          <p14:tracePt t="16049" x="7443788" y="866775"/>
          <p14:tracePt t="16057" x="7539038" y="887413"/>
          <p14:tracePt t="16066" x="7658100" y="909638"/>
          <p14:tracePt t="16074" x="7807325" y="930275"/>
          <p14:tracePt t="16082" x="7945438" y="963613"/>
          <p14:tracePt t="16090" x="8096250" y="984250"/>
          <p14:tracePt t="16098" x="8256588" y="1006475"/>
          <p14:tracePt t="16106" x="8428038" y="1047750"/>
          <p14:tracePt t="16115" x="8555038" y="1081088"/>
          <p14:tracePt t="16122" x="8674100" y="1123950"/>
          <p14:tracePt t="16131" x="8758238" y="1166813"/>
          <p14:tracePt t="16139" x="8812213" y="1198563"/>
          <p14:tracePt t="16147" x="8843963" y="1219200"/>
          <p14:tracePt t="16155" x="8877300" y="1241425"/>
          <p14:tracePt t="16164" x="8897938" y="1273175"/>
          <p14:tracePt t="16172" x="8920163" y="1293813"/>
          <p14:tracePt t="16181" x="8920163" y="1304925"/>
          <p14:tracePt t="16188" x="8940800" y="1336675"/>
          <p14:tracePt t="16197" x="8940800" y="1358900"/>
          <p14:tracePt t="16204" x="8951913" y="1379538"/>
          <p14:tracePt t="16214" x="8951913" y="1401763"/>
          <p14:tracePt t="16220" x="8951913" y="1422400"/>
          <p14:tracePt t="16230" x="8972550" y="1455738"/>
          <p14:tracePt t="16236" x="8994775" y="1508125"/>
          <p14:tracePt t="16247" x="8994775" y="1550988"/>
          <p14:tracePt t="16253" x="8994775" y="1616075"/>
          <p14:tracePt t="16264" x="9004300" y="1668463"/>
          <p14:tracePt t="16269" x="9004300" y="1733550"/>
          <p14:tracePt t="16278" x="9004300" y="1797050"/>
          <p14:tracePt t="16285" x="9004300" y="1871663"/>
          <p14:tracePt t="16293" x="9004300" y="1957388"/>
          <p14:tracePt t="16302" x="9004300" y="2032000"/>
          <p14:tracePt t="16309" x="9004300" y="2085975"/>
          <p14:tracePt t="16318" x="9004300" y="2151063"/>
          <p14:tracePt t="16326" x="8994775" y="2193925"/>
          <p14:tracePt t="16334" x="8994775" y="2214563"/>
          <p14:tracePt t="16342" x="8994775" y="2236788"/>
          <p14:tracePt t="16350" x="8983663" y="2268538"/>
          <p14:tracePt t="16358" x="8983663" y="2279650"/>
          <p14:tracePt t="16379" x="8972550" y="2279650"/>
          <p14:tracePt t="16412" x="8961438" y="2279650"/>
          <p14:tracePt t="16419" x="8940800" y="2279650"/>
          <p14:tracePt t="16431" x="8940800" y="2289175"/>
          <p14:tracePt t="16684" x="8929688" y="2289175"/>
          <p14:tracePt t="16693" x="8920163" y="2289175"/>
          <p14:tracePt t="16700" x="8909050" y="2289175"/>
          <p14:tracePt t="16709" x="8886825" y="2289175"/>
          <p14:tracePt t="16717" x="8843963" y="2289175"/>
          <p14:tracePt t="16725" x="8780463" y="2289175"/>
          <p14:tracePt t="16733" x="8726488" y="2289175"/>
          <p14:tracePt t="16741" x="8651875" y="2289175"/>
          <p14:tracePt t="16749" x="8566150" y="2279650"/>
          <p14:tracePt t="16757" x="8448675" y="2279650"/>
          <p14:tracePt t="16765" x="8310563" y="2279650"/>
          <p14:tracePt t="16773" x="8148638" y="2279650"/>
          <p14:tracePt t="16782" x="8010525" y="2279650"/>
          <p14:tracePt t="16790" x="7881938" y="2268538"/>
          <p14:tracePt t="16798" x="7742238" y="2268538"/>
          <p14:tracePt t="16806" x="7604125" y="2257425"/>
          <p14:tracePt t="16815" x="7454900" y="2236788"/>
          <p14:tracePt t="16822" x="7294563" y="2203450"/>
          <p14:tracePt t="16831" x="7100888" y="2182813"/>
          <p14:tracePt t="16839" x="6951663" y="2182813"/>
          <p14:tracePt t="16848" x="6811963" y="2182813"/>
          <p14:tracePt t="16855" x="6694488" y="2182813"/>
          <p14:tracePt t="16864" x="6608763" y="2182813"/>
          <p14:tracePt t="16871" x="6502400" y="2171700"/>
          <p14:tracePt t="16881" x="6405563" y="2171700"/>
          <p14:tracePt t="16887" x="6319838" y="2160588"/>
          <p14:tracePt t="16898" x="6213475" y="2139950"/>
          <p14:tracePt t="16904" x="6127750" y="2139950"/>
          <p14:tracePt t="16916" x="6075363" y="2139950"/>
          <p14:tracePt t="16920" x="6032500" y="2139950"/>
          <p14:tracePt t="16931" x="5999163" y="2139950"/>
          <p14:tracePt t="16936" x="5956300" y="2128838"/>
          <p14:tracePt t="16948" x="5913438" y="2128838"/>
          <p14:tracePt t="16953" x="5861050" y="2117725"/>
          <p14:tracePt t="16963" x="5795963" y="2097088"/>
          <p14:tracePt t="16969" x="5732463" y="2097088"/>
          <p14:tracePt t="16977" x="5657850" y="2085975"/>
          <p14:tracePt t="16985" x="5603875" y="2065338"/>
          <p14:tracePt t="16994" x="5561013" y="2043113"/>
          <p14:tracePt t="17002" x="5497513" y="2011363"/>
          <p14:tracePt t="17009" x="5454650" y="2011363"/>
          <p14:tracePt t="17018" x="5400675" y="2000250"/>
          <p14:tracePt t="17025" x="5368925" y="2000250"/>
          <p14:tracePt t="17034" x="5357813" y="2000250"/>
          <p14:tracePt t="17042" x="5346700" y="1990725"/>
          <p14:tracePt t="17058" x="5337175" y="1979613"/>
          <p14:tracePt t="17098" x="5326063" y="1979613"/>
          <p14:tracePt t="17111" x="5326063" y="1968500"/>
          <p14:tracePt t="17118" x="5314950" y="1957388"/>
          <p14:tracePt t="17127" x="5294313" y="1947863"/>
          <p14:tracePt t="17139" x="5294313" y="1936750"/>
          <p14:tracePt t="17148" x="5294313" y="1925638"/>
          <p14:tracePt t="17155" x="5283200" y="1925638"/>
          <p14:tracePt t="17164" x="5283200" y="1914525"/>
          <p14:tracePt t="17216" x="5272088" y="1914525"/>
          <p14:tracePt t="17224" x="5272088" y="1905000"/>
          <p14:tracePt t="17248" x="5272088" y="1893888"/>
          <p14:tracePt t="17256" x="5262563" y="1893888"/>
          <p14:tracePt t="17293" x="5262563" y="1882775"/>
          <p14:tracePt t="17330" x="5262563" y="1871663"/>
          <p14:tracePt t="17410" x="5262563" y="1862138"/>
          <p14:tracePt t="17462" x="5262563" y="1851025"/>
          <p14:tracePt t="17506" x="5262563" y="1839913"/>
          <p14:tracePt t="17518" x="5272088" y="1839913"/>
          <p14:tracePt t="17559" x="5272088" y="1828800"/>
          <p14:tracePt t="17571" x="5283200" y="1828800"/>
          <p14:tracePt t="17587" x="5283200" y="1819275"/>
          <p14:tracePt t="17599" x="5294313" y="1819275"/>
          <p14:tracePt t="17628" x="5294313" y="1808163"/>
          <p14:tracePt t="17644" x="5303838" y="1808163"/>
          <p14:tracePt t="17656" x="5303838" y="1797050"/>
          <p14:tracePt t="17676" x="5326063" y="1797050"/>
          <p14:tracePt t="17700" x="5346700" y="1785938"/>
          <p14:tracePt t="17708" x="5357813" y="1785938"/>
          <p14:tracePt t="17725" x="5357813" y="1765300"/>
          <p14:tracePt t="17733" x="5380038" y="1765300"/>
          <p14:tracePt t="17757" x="5380038" y="1754188"/>
          <p14:tracePt t="17770" x="5389563" y="1754188"/>
          <p14:tracePt t="17810" x="5400675" y="1754188"/>
          <p14:tracePt t="17822" x="5400675" y="1744663"/>
          <p14:tracePt t="17830" x="5411788" y="1744663"/>
          <p14:tracePt t="17838" x="5422900" y="1744663"/>
          <p14:tracePt t="17863" x="5422900" y="1733550"/>
          <p14:tracePt t="17879" x="5432425" y="1733550"/>
          <p14:tracePt t="17915" x="5432425" y="1722438"/>
          <p14:tracePt t="17952" x="5443538" y="1722438"/>
          <p14:tracePt t="17960" x="5454650" y="1722438"/>
          <p14:tracePt t="17972" x="5454650" y="1711325"/>
          <p14:tracePt t="18008" x="5465763" y="1711325"/>
          <p14:tracePt t="18157" x="5465763" y="1701800"/>
          <p14:tracePt t="18173" x="5475288" y="1701800"/>
          <p14:tracePt t="18293" x="5486400" y="1701800"/>
          <p14:tracePt t="18346" x="5486400" y="1690688"/>
          <p14:tracePt t="18358" x="5497513" y="1690688"/>
          <p14:tracePt t="18410" x="5497513" y="1679575"/>
          <p14:tracePt t="18422" x="5507038" y="1679575"/>
          <p14:tracePt t="18431" x="5518150" y="1679575"/>
          <p14:tracePt t="18447" x="5529263" y="1679575"/>
          <p14:tracePt t="18455" x="5540375" y="1679575"/>
          <p14:tracePt t="18464" x="5549900" y="1679575"/>
          <p14:tracePt t="18471" x="5572125" y="1679575"/>
          <p14:tracePt t="18481" x="5603875" y="1679575"/>
          <p14:tracePt t="18487" x="5635625" y="1668463"/>
          <p14:tracePt t="18497" x="5668963" y="1668463"/>
          <p14:tracePt t="18503" x="5710238" y="1668463"/>
          <p14:tracePt t="18514" x="5753100" y="1668463"/>
          <p14:tracePt t="18519" x="5786438" y="1658938"/>
          <p14:tracePt t="18531" x="5818188" y="1658938"/>
          <p14:tracePt t="18536" x="5849938" y="1658938"/>
          <p14:tracePt t="18547" x="5872163" y="1658938"/>
          <p14:tracePt t="18552" x="5903913" y="1658938"/>
          <p14:tracePt t="18564" x="5924550" y="1658938"/>
          <p14:tracePt t="18568" x="5946775" y="1658938"/>
          <p14:tracePt t="18577" x="5967413" y="1658938"/>
          <p14:tracePt t="18585" x="5989638" y="1658938"/>
          <p14:tracePt t="18593" x="6021388" y="1658938"/>
          <p14:tracePt t="18601" x="6042025" y="1658938"/>
          <p14:tracePt t="18609" x="6075363" y="1658938"/>
          <p14:tracePt t="18618" x="6107113" y="1658938"/>
          <p14:tracePt t="18626" x="6159500" y="1658938"/>
          <p14:tracePt t="18634" x="6181725" y="1658938"/>
          <p14:tracePt t="18641" x="6202363" y="1658938"/>
          <p14:tracePt t="18650" x="6235700" y="1658938"/>
          <p14:tracePt t="18658" x="6256338" y="1658938"/>
          <p14:tracePt t="18666" x="6267450" y="1658938"/>
          <p14:tracePt t="18674" x="6288088" y="1658938"/>
          <p14:tracePt t="18719" x="6299200" y="1658938"/>
          <p14:tracePt t="18727" x="6310313" y="1658938"/>
          <p14:tracePt t="18747" x="6330950" y="1658938"/>
          <p14:tracePt t="18755" x="6342063" y="1658938"/>
          <p14:tracePt t="18763" x="6353175" y="1658938"/>
          <p14:tracePt t="18772" x="6373813" y="1658938"/>
          <p14:tracePt t="18780" x="6396038" y="1658938"/>
          <p14:tracePt t="18787" x="6416675" y="1658938"/>
          <p14:tracePt t="18797" x="6427788" y="1658938"/>
          <p14:tracePt t="18814" x="6438900" y="1658938"/>
          <p14:tracePt t="21856" x="6459538" y="1668463"/>
          <p14:tracePt t="21864" x="6470650" y="1690688"/>
          <p14:tracePt t="21872" x="6481763" y="1690688"/>
          <p14:tracePt t="21880" x="6502400" y="1701800"/>
          <p14:tracePt t="21888" x="6545263" y="1733550"/>
          <p14:tracePt t="21897" x="6565900" y="1744663"/>
          <p14:tracePt t="21905" x="6588125" y="1765300"/>
          <p14:tracePt t="21928" x="6684963" y="1828800"/>
          <p14:tracePt t="21930" x="6737350" y="1871663"/>
          <p14:tracePt t="21937" x="6811963" y="1914525"/>
          <p14:tracePt t="21946" x="6897688" y="1957388"/>
          <p14:tracePt t="21953" x="6983413" y="2011363"/>
          <p14:tracePt t="21963" x="7091363" y="2085975"/>
          <p14:tracePt t="21970" x="7197725" y="2128838"/>
          <p14:tracePt t="21979" x="7326313" y="2182813"/>
          <p14:tracePt t="21986" x="7464425" y="2257425"/>
          <p14:tracePt t="21995" x="7572375" y="2300288"/>
          <p14:tracePt t="22002" x="7658100" y="2332038"/>
          <p14:tracePt t="22012" x="7764463" y="2374900"/>
          <p14:tracePt t="22019" x="7881938" y="2406650"/>
          <p14:tracePt t="22029" x="7978775" y="2406650"/>
          <p14:tracePt t="22035" x="8053388" y="2417763"/>
          <p14:tracePt t="22045" x="8107363" y="2417763"/>
          <p14:tracePt t="22051" x="8170863" y="2417763"/>
          <p14:tracePt t="22062" x="8213725" y="2417763"/>
          <p14:tracePt t="22067" x="8234363" y="2417763"/>
          <p14:tracePt t="22077" x="8245475" y="2417763"/>
          <p14:tracePt t="22084" x="8267700" y="2417763"/>
          <p14:tracePt t="22938" x="8256588" y="2417763"/>
          <p14:tracePt t="22975" x="8245475" y="2417763"/>
          <p14:tracePt t="22998" x="8234363" y="2417763"/>
          <p14:tracePt t="23031" x="8224838" y="2417763"/>
          <p14:tracePt t="23051" x="8213725" y="2417763"/>
          <p14:tracePt t="23075" x="8202613" y="2417763"/>
          <p14:tracePt t="23100" x="8191500" y="2417763"/>
          <p14:tracePt t="23120" x="8170863" y="2417763"/>
          <p14:tracePt t="23128" x="8159750" y="2417763"/>
          <p14:tracePt t="23136" x="8148638" y="2417763"/>
          <p14:tracePt t="23144" x="8139113" y="2417763"/>
          <p14:tracePt t="23152" x="8116888" y="2417763"/>
          <p14:tracePt t="23162" x="8107363" y="2417763"/>
          <p14:tracePt t="23169" x="8085138" y="2417763"/>
          <p14:tracePt t="23178" x="8064500" y="2417763"/>
          <p14:tracePt t="23185" x="8031163" y="2417763"/>
          <p14:tracePt t="23195" x="7999413" y="2417763"/>
          <p14:tracePt t="23201" x="7967663" y="2417763"/>
          <p14:tracePt t="23211" x="7945438" y="2417763"/>
          <p14:tracePt t="23217" x="7913688" y="2417763"/>
          <p14:tracePt t="23228" x="7870825" y="2417763"/>
          <p14:tracePt t="23234" x="7807325" y="2417763"/>
          <p14:tracePt t="23244" x="7732713" y="2417763"/>
          <p14:tracePt t="23250" x="7667625" y="2417763"/>
          <p14:tracePt t="23258" x="7581900" y="2417763"/>
          <p14:tracePt t="23266" x="7475538" y="2417763"/>
          <p14:tracePt t="23275" x="7378700" y="2417763"/>
          <p14:tracePt t="23282" x="7261225" y="2417763"/>
          <p14:tracePt t="23290" x="7154863" y="2417763"/>
          <p14:tracePt t="23299" x="7037388" y="2417763"/>
          <p14:tracePt t="23307" x="6919913" y="2417763"/>
          <p14:tracePt t="23315" x="6823075" y="2439988"/>
          <p14:tracePt t="23323" x="6737350" y="2439988"/>
          <p14:tracePt t="23331" x="6662738" y="2439988"/>
          <p14:tracePt t="23339" x="6588125" y="2460625"/>
          <p14:tracePt t="23347" x="6502400" y="2460625"/>
          <p14:tracePt t="23355" x="6416675" y="2460625"/>
          <p14:tracePt t="23364" x="6330950" y="2460625"/>
          <p14:tracePt t="23372" x="6256338" y="2460625"/>
          <p14:tracePt t="23380" x="6192838" y="2460625"/>
          <p14:tracePt t="23388" x="6084888" y="2460625"/>
          <p14:tracePt t="23396" x="5989638" y="2460625"/>
          <p14:tracePt t="23404" x="5903913" y="2460625"/>
          <p14:tracePt t="23412" x="5818188" y="2460625"/>
          <p14:tracePt t="23420" x="5732463" y="2460625"/>
          <p14:tracePt t="23428" x="5646738" y="2460625"/>
          <p14:tracePt t="23437" x="5572125" y="2460625"/>
          <p14:tracePt t="23445" x="5518150" y="2460625"/>
          <p14:tracePt t="23453" x="5475288" y="2460625"/>
          <p14:tracePt t="23461" x="5443538" y="2460625"/>
          <p14:tracePt t="23469" x="5411788" y="2460625"/>
          <p14:tracePt t="23478" x="5389563" y="2460625"/>
          <p14:tracePt t="23485" x="5368925" y="2460625"/>
          <p14:tracePt t="23495" x="5346700" y="2460625"/>
          <p14:tracePt t="23502" x="5326063" y="2460625"/>
          <p14:tracePt t="23511" x="5294313" y="2460625"/>
          <p14:tracePt t="23518" x="5251450" y="2460625"/>
          <p14:tracePt t="23528" x="5208588" y="2460625"/>
          <p14:tracePt t="23534" x="5143500" y="2460625"/>
          <p14:tracePt t="23544" x="5091113" y="2460625"/>
          <p14:tracePt t="23550" x="5026025" y="2460625"/>
          <p14:tracePt t="23561" x="4983163" y="2460625"/>
          <p14:tracePt t="23566" x="4940300" y="2460625"/>
          <p14:tracePt t="23575" x="4908550" y="2460625"/>
          <p14:tracePt t="23583" x="4887913" y="2449513"/>
          <p14:tracePt t="23592" x="4865688" y="2449513"/>
          <p14:tracePt t="23599" x="4845050" y="2449513"/>
          <p14:tracePt t="23607" x="4833938" y="2449513"/>
          <p14:tracePt t="23615" x="4833938" y="2439988"/>
          <p14:tracePt t="23623" x="4822825" y="2439988"/>
          <p14:tracePt t="23648" x="4822825" y="2428875"/>
          <p14:tracePt t="23656" x="4813300" y="2428875"/>
          <p14:tracePt t="23664" x="4802188" y="2428875"/>
          <p14:tracePt t="23684" x="4791075" y="2417763"/>
          <p14:tracePt t="23749" x="4791075" y="2406650"/>
          <p14:tracePt t="23769" x="4779963" y="2397125"/>
          <p14:tracePt t="23805" x="4779963" y="2386013"/>
          <p14:tracePt t="23838" x="4779963" y="2374900"/>
          <p14:tracePt t="23866" x="4779963" y="2363788"/>
          <p14:tracePt t="23874" x="4779963" y="2354263"/>
          <p14:tracePt t="23902" x="4779963" y="2343150"/>
          <p14:tracePt t="23951" x="4791075" y="2343150"/>
          <p14:tracePt t="23959" x="4802188" y="2332038"/>
          <p14:tracePt t="23967" x="4822825" y="2320925"/>
          <p14:tracePt t="23976" x="4833938" y="2300288"/>
          <p14:tracePt t="23983" x="4856163" y="2300288"/>
          <p14:tracePt t="23992" x="4876800" y="2289175"/>
          <p14:tracePt t="23999" x="4908550" y="2289175"/>
          <p14:tracePt t="24008" x="4940300" y="2289175"/>
          <p14:tracePt t="24016" x="4962525" y="2268538"/>
          <p14:tracePt t="24024" x="4983163" y="2257425"/>
          <p14:tracePt t="24036" x="4994275" y="2246313"/>
          <p14:tracePt t="24044" x="5005388" y="2236788"/>
          <p14:tracePt t="24056" x="5016500" y="2236788"/>
          <p14:tracePt t="24068" x="5016500" y="2225675"/>
          <p14:tracePt t="24080" x="5026025" y="2225675"/>
          <p14:tracePt t="24088" x="5037138" y="2225675"/>
          <p14:tracePt t="24097" x="5037138" y="2203450"/>
          <p14:tracePt t="24105" x="5048250" y="2203450"/>
          <p14:tracePt t="24113" x="5068888" y="2203450"/>
          <p14:tracePt t="24121" x="5091113" y="2203450"/>
          <p14:tracePt t="24129" x="5111750" y="2193925"/>
          <p14:tracePt t="24137" x="5133975" y="2171700"/>
          <p14:tracePt t="24146" x="5165725" y="2171700"/>
          <p14:tracePt t="24154" x="5197475" y="2171700"/>
          <p14:tracePt t="24162" x="5219700" y="2151063"/>
          <p14:tracePt t="24170" x="5251450" y="2151063"/>
          <p14:tracePt t="24178" x="5283200" y="2139950"/>
          <p14:tracePt t="24186" x="5294313" y="2139950"/>
          <p14:tracePt t="24195" x="5314950" y="2139950"/>
          <p14:tracePt t="24202" x="5346700" y="2117725"/>
          <p14:tracePt t="24212" x="5368925" y="2117725"/>
          <p14:tracePt t="24219" x="5389563" y="2117725"/>
          <p14:tracePt t="24228" x="5411788" y="2108200"/>
          <p14:tracePt t="24235" x="5432425" y="2097088"/>
          <p14:tracePt t="24245" x="5454650" y="2097088"/>
          <p14:tracePt t="24252" x="5486400" y="2085975"/>
          <p14:tracePt t="24262" x="5529263" y="2074863"/>
          <p14:tracePt t="24267" x="5561013" y="2074863"/>
          <p14:tracePt t="24278" x="5592763" y="2054225"/>
          <p14:tracePt t="24284" x="5626100" y="2054225"/>
          <p14:tracePt t="24294" x="5657850" y="2043113"/>
          <p14:tracePt t="24300" x="5689600" y="2032000"/>
          <p14:tracePt t="24311" x="5721350" y="2032000"/>
          <p14:tracePt t="24316" x="5764213" y="2032000"/>
          <p14:tracePt t="24325" x="5795963" y="2022475"/>
          <p14:tracePt t="24333" x="5829300" y="2022475"/>
          <p14:tracePt t="24342" x="5872163" y="2022475"/>
          <p14:tracePt t="24349" x="5903913" y="2011363"/>
          <p14:tracePt t="24360" x="5967413" y="2011363"/>
          <p14:tracePt t="24365" x="6021388" y="2000250"/>
          <p14:tracePt t="24373" x="6064250" y="2000250"/>
          <p14:tracePt t="24382" x="6127750" y="2000250"/>
          <p14:tracePt t="24390" x="6170613" y="1990725"/>
          <p14:tracePt t="24398" x="6213475" y="1990725"/>
          <p14:tracePt t="24406" x="6267450" y="1979613"/>
          <p14:tracePt t="24414" x="6299200" y="1979613"/>
          <p14:tracePt t="24423" x="6330950" y="1979613"/>
          <p14:tracePt t="24430" x="6362700" y="1979613"/>
          <p14:tracePt t="24439" x="6384925" y="1979613"/>
          <p14:tracePt t="24447" x="6405563" y="1979613"/>
          <p14:tracePt t="24455" x="6427788" y="1979613"/>
          <p14:tracePt t="24464" x="6448425" y="1968500"/>
          <p14:tracePt t="24471" x="6481763" y="1968500"/>
          <p14:tracePt t="24481" x="6502400" y="1968500"/>
          <p14:tracePt t="24487" x="6534150" y="1968500"/>
          <p14:tracePt t="24495" x="6577013" y="1957388"/>
          <p14:tracePt t="24503" x="6619875" y="1957388"/>
          <p14:tracePt t="24512" x="6651625" y="1957388"/>
          <p14:tracePt t="24520" x="6684963" y="1947863"/>
          <p14:tracePt t="24528" x="6716713" y="1947863"/>
          <p14:tracePt t="24536" x="6748463" y="1936750"/>
          <p14:tracePt t="24545" x="6769100" y="1936750"/>
          <p14:tracePt t="24552" x="6780213" y="1936750"/>
          <p14:tracePt t="24564" x="6791325" y="1936750"/>
          <p14:tracePt t="24609" x="6802438" y="1936750"/>
          <p14:tracePt t="24621" x="6811963" y="1936750"/>
          <p14:tracePt t="24629" x="6823075" y="1936750"/>
          <p14:tracePt t="24637" x="6834188" y="1936750"/>
          <p14:tracePt t="24645" x="6845300" y="1936750"/>
          <p14:tracePt t="24653" x="6865938" y="1936750"/>
          <p14:tracePt t="24662" x="6877050" y="1936750"/>
          <p14:tracePt t="24670" x="6888163" y="1925638"/>
          <p14:tracePt t="24678" x="6908800" y="1925638"/>
          <p14:tracePt t="24686" x="6919913" y="1925638"/>
          <p14:tracePt t="24694" x="6929438" y="1925638"/>
          <p14:tracePt t="24702" x="6940550" y="1925638"/>
          <p14:tracePt t="24711" x="6962775" y="1925638"/>
          <p14:tracePt t="24718" x="6983413" y="1914525"/>
          <p14:tracePt t="24728" x="7015163" y="1914525"/>
          <p14:tracePt t="24735" x="7048500" y="1914525"/>
          <p14:tracePt t="24744" x="7080250" y="1914525"/>
          <p14:tracePt t="24751" x="7112000" y="1914525"/>
          <p14:tracePt t="24761" x="7143750" y="1914525"/>
          <p14:tracePt t="24767" x="7175500" y="1914525"/>
          <p14:tracePt t="24777" x="7208838" y="1914525"/>
          <p14:tracePt t="24783" x="7240588" y="1914525"/>
          <p14:tracePt t="24794" x="7272338" y="1914525"/>
          <p14:tracePt t="24800" x="7304088" y="1914525"/>
          <p14:tracePt t="24808" x="7335838" y="1914525"/>
          <p14:tracePt t="24816" x="7378700" y="1914525"/>
          <p14:tracePt t="24824" x="7421563" y="1914525"/>
          <p14:tracePt t="24832" x="7454900" y="1914525"/>
          <p14:tracePt t="24840" x="7486650" y="1914525"/>
          <p14:tracePt t="24848" x="7518400" y="1914525"/>
          <p14:tracePt t="24856" x="7550150" y="1914525"/>
          <p14:tracePt t="24865" x="7572375" y="1914525"/>
          <p14:tracePt t="24873" x="7593013" y="1914525"/>
          <p14:tracePt t="24881" x="7615238" y="1914525"/>
          <p14:tracePt t="24889" x="7635875" y="1914525"/>
          <p14:tracePt t="24897" x="7646988" y="1914525"/>
          <p14:tracePt t="24905" x="7658100" y="1914525"/>
          <p14:tracePt t="24927" x="7678738" y="1914525"/>
          <p14:tracePt t="24934" x="7689850" y="1914525"/>
          <p14:tracePt t="24944" x="7710488" y="1914525"/>
          <p14:tracePt t="24950" x="7742238" y="1925638"/>
          <p14:tracePt t="24961" x="7764463" y="1925638"/>
          <p14:tracePt t="24966" x="7796213" y="1925638"/>
          <p14:tracePt t="24975" x="7818438" y="1925638"/>
          <p14:tracePt t="24982" x="7827963" y="1925638"/>
          <p14:tracePt t="24992" x="7839075" y="1925638"/>
          <p14:tracePt t="24999" x="7861300" y="1925638"/>
          <p14:tracePt t="25007" x="7870825" y="1925638"/>
          <p14:tracePt t="25015" x="7881938" y="1925638"/>
          <p14:tracePt t="25023" x="7904163" y="1925638"/>
          <p14:tracePt t="25032" x="7913688" y="1936750"/>
          <p14:tracePt t="25039" x="7924800" y="1936750"/>
          <p14:tracePt t="25047" x="7945438" y="1936750"/>
          <p14:tracePt t="25056" x="7978775" y="1947863"/>
          <p14:tracePt t="25064" x="8010525" y="1947863"/>
          <p14:tracePt t="25072" x="8042275" y="1947863"/>
          <p14:tracePt t="25080" x="8074025" y="1947863"/>
          <p14:tracePt t="25088" x="8096250" y="1957388"/>
          <p14:tracePt t="25096" x="8128000" y="1957388"/>
          <p14:tracePt t="25106" x="8159750" y="1957388"/>
          <p14:tracePt t="25112" x="8181975" y="1957388"/>
          <p14:tracePt t="25121" x="8191500" y="1957388"/>
          <p14:tracePt t="25129" x="8213725" y="1968500"/>
          <p14:tracePt t="25137" x="8245475" y="1968500"/>
          <p14:tracePt t="25145" x="8256588" y="1979613"/>
          <p14:tracePt t="25153" x="8267700" y="1979613"/>
          <p14:tracePt t="25161" x="8288338" y="1990725"/>
          <p14:tracePt t="25169" x="8320088" y="2000250"/>
          <p14:tracePt t="25178" x="8331200" y="2000250"/>
          <p14:tracePt t="25186" x="8342313" y="2011363"/>
          <p14:tracePt t="25198" x="8351838" y="2011363"/>
          <p14:tracePt t="25246" x="8351838" y="2022475"/>
          <p14:tracePt t="25259" x="8362950" y="2022475"/>
          <p14:tracePt t="25276" x="8362950" y="2043113"/>
          <p14:tracePt t="25283" x="8374063" y="2054225"/>
          <p14:tracePt t="25292" x="8374063" y="2065338"/>
          <p14:tracePt t="25299" x="8385175" y="2085975"/>
          <p14:tracePt t="25308" x="8385175" y="2097088"/>
          <p14:tracePt t="25315" x="8394700" y="2097088"/>
          <p14:tracePt t="25323" x="8394700" y="2108200"/>
          <p14:tracePt t="25332" x="8394700" y="2117725"/>
          <p14:tracePt t="25364" x="8394700" y="2128838"/>
          <p14:tracePt t="25396" x="8394700" y="2139950"/>
          <p14:tracePt t="25412" x="8374063" y="2151063"/>
          <p14:tracePt t="25421" x="8362950" y="2160588"/>
          <p14:tracePt t="25429" x="8362950" y="2171700"/>
          <p14:tracePt t="25437" x="8351838" y="2193925"/>
          <p14:tracePt t="25445" x="8342313" y="2203450"/>
          <p14:tracePt t="25453" x="8320088" y="2225675"/>
          <p14:tracePt t="25462" x="8299450" y="2236788"/>
          <p14:tracePt t="25469" x="8277225" y="2257425"/>
          <p14:tracePt t="25477" x="8267700" y="2257425"/>
          <p14:tracePt t="25486" x="8234363" y="2268538"/>
          <p14:tracePt t="25494" x="8202613" y="2300288"/>
          <p14:tracePt t="25502" x="8181975" y="2300288"/>
          <p14:tracePt t="25511" x="8148638" y="2300288"/>
          <p14:tracePt t="25518" x="8107363" y="2300288"/>
          <p14:tracePt t="25528" x="8074025" y="2311400"/>
          <p14:tracePt t="25534" x="8031163" y="2332038"/>
          <p14:tracePt t="25544" x="7988300" y="2354263"/>
          <p14:tracePt t="25551" x="7935913" y="2363788"/>
          <p14:tracePt t="25561" x="7893050" y="2386013"/>
          <p14:tracePt t="25567" x="7827963" y="2406650"/>
          <p14:tracePt t="25577" x="7775575" y="2406650"/>
          <p14:tracePt t="25583" x="7700963" y="2417763"/>
          <p14:tracePt t="25594" x="7624763" y="2449513"/>
          <p14:tracePt t="25599" x="7539038" y="2482850"/>
          <p14:tracePt t="25609" x="7464425" y="2514600"/>
          <p14:tracePt t="25616" x="7389813" y="2546350"/>
          <p14:tracePt t="25624" x="7304088" y="2578100"/>
          <p14:tracePt t="25632" x="7218363" y="2632075"/>
          <p14:tracePt t="25640" x="7165975" y="2663825"/>
          <p14:tracePt t="25648" x="7091363" y="2686050"/>
          <p14:tracePt t="25656" x="6994525" y="2706688"/>
          <p14:tracePt t="25665" x="6919913" y="2738438"/>
          <p14:tracePt t="25673" x="6854825" y="2771775"/>
          <p14:tracePt t="25681" x="6780213" y="2792413"/>
          <p14:tracePt t="25689" x="6705600" y="2813050"/>
          <p14:tracePt t="25697" x="6642100" y="2846388"/>
          <p14:tracePt t="25705" x="6577013" y="2889250"/>
          <p14:tracePt t="25713" x="6513513" y="2921000"/>
          <p14:tracePt t="25722" x="6438900" y="2941638"/>
          <p14:tracePt t="25730" x="6362700" y="2974975"/>
          <p14:tracePt t="25738" x="6299200" y="3006725"/>
          <p14:tracePt t="25746" x="6224588" y="3027363"/>
          <p14:tracePt t="25754" x="6159500" y="3059113"/>
          <p14:tracePt t="25762" x="6127750" y="3092450"/>
          <p14:tracePt t="25770" x="6084888" y="3135313"/>
          <p14:tracePt t="25778" x="6053138" y="3155950"/>
          <p14:tracePt t="25786" x="6010275" y="3187700"/>
          <p14:tracePt t="25795" x="5978525" y="3230563"/>
          <p14:tracePt t="25803" x="5924550" y="3252788"/>
          <p14:tracePt t="25811" x="5881688" y="3284538"/>
          <p14:tracePt t="25819" x="5861050" y="3305175"/>
          <p14:tracePt t="25828" x="5829300" y="3338513"/>
          <p14:tracePt t="25835" x="5775325" y="3370263"/>
          <p14:tracePt t="25846" x="5700713" y="3402013"/>
          <p14:tracePt t="25852" x="5626100" y="3433763"/>
          <p14:tracePt t="25861" x="5561013" y="3467100"/>
          <p14:tracePt t="25868" x="5497513" y="3498850"/>
          <p14:tracePt t="25877" x="5432425" y="3519488"/>
          <p14:tracePt t="25884" x="5389563" y="3530600"/>
          <p14:tracePt t="25894" x="5346700" y="3552825"/>
          <p14:tracePt t="25900" x="5314950" y="3552825"/>
          <p14:tracePt t="25911" x="5283200" y="3562350"/>
          <p14:tracePt t="25917" x="5262563" y="3562350"/>
          <p14:tracePt t="25928" x="5251450" y="3573463"/>
          <p14:tracePt t="25937" x="5240338" y="3573463"/>
          <p14:tracePt t="25945" x="5229225" y="3573463"/>
          <p14:tracePt t="25953" x="5219700" y="3573463"/>
          <p14:tracePt t="25961" x="5197475" y="3573463"/>
          <p14:tracePt t="25970" x="5176838" y="3573463"/>
          <p14:tracePt t="25977" x="5154613" y="3573463"/>
          <p14:tracePt t="25986" x="5133975" y="3573463"/>
          <p14:tracePt t="25994" x="5100638" y="3573463"/>
          <p14:tracePt t="26006" x="5091113" y="3562350"/>
          <p14:tracePt t="26014" x="5080000" y="3562350"/>
          <p14:tracePt t="26022" x="5068888" y="3562350"/>
          <p14:tracePt t="26030" x="5048250" y="3562350"/>
          <p14:tracePt t="26038" x="5037138" y="3552825"/>
          <p14:tracePt t="26046" x="5026025" y="3552825"/>
          <p14:tracePt t="26055" x="5026025" y="3541713"/>
          <p14:tracePt t="26063" x="5016500" y="3541713"/>
          <p14:tracePt t="26071" x="5005388" y="3541713"/>
          <p14:tracePt t="26079" x="4994275" y="3519488"/>
          <p14:tracePt t="26087" x="4973638" y="3519488"/>
          <p14:tracePt t="26095" x="4962525" y="3519488"/>
          <p14:tracePt t="26103" x="4951413" y="3519488"/>
          <p14:tracePt t="26112" x="4930775" y="3519488"/>
          <p14:tracePt t="26120" x="4919663" y="3519488"/>
          <p14:tracePt t="26128" x="4919663" y="3509963"/>
          <p14:tracePt t="26172" x="4908550" y="3498850"/>
          <p14:tracePt t="26193" x="4897438" y="3498850"/>
          <p14:tracePt t="26217" x="4897438" y="3487738"/>
          <p14:tracePt t="26249" x="4897438" y="3476625"/>
          <p14:tracePt t="26289" x="4897438" y="3467100"/>
          <p14:tracePt t="26330" x="4897438" y="3455988"/>
          <p14:tracePt t="26342" x="4908550" y="3455988"/>
          <p14:tracePt t="26350" x="4908550" y="3444875"/>
          <p14:tracePt t="26375" x="4919663" y="3433763"/>
          <p14:tracePt t="26382" x="4930775" y="3413125"/>
          <p14:tracePt t="26392" x="4951413" y="3402013"/>
          <p14:tracePt t="26399" x="4983163" y="3402013"/>
          <p14:tracePt t="26407" x="4994275" y="3381375"/>
          <p14:tracePt t="26415" x="5016500" y="3381375"/>
          <p14:tracePt t="26423" x="5048250" y="3370263"/>
          <p14:tracePt t="26431" x="5100638" y="3359150"/>
          <p14:tracePt t="26439" x="5154613" y="3338513"/>
          <p14:tracePt t="26448" x="5219700" y="3316288"/>
          <p14:tracePt t="26456" x="5283200" y="3316288"/>
          <p14:tracePt t="26464" x="5337175" y="3305175"/>
          <p14:tracePt t="26472" x="5400675" y="3305175"/>
          <p14:tracePt t="26480" x="5454650" y="3295650"/>
          <p14:tracePt t="26488" x="5518150" y="3295650"/>
          <p14:tracePt t="26496" x="5561013" y="3295650"/>
          <p14:tracePt t="26504" x="5603875" y="3284538"/>
          <p14:tracePt t="26513" x="5646738" y="3284538"/>
          <p14:tracePt t="26521" x="5678488" y="3273425"/>
          <p14:tracePt t="26529" x="5732463" y="3273425"/>
          <p14:tracePt t="26537" x="5775325" y="3273425"/>
          <p14:tracePt t="26545" x="5807075" y="3273425"/>
          <p14:tracePt t="26553" x="5849938" y="3273425"/>
          <p14:tracePt t="26561" x="5903913" y="3273425"/>
          <p14:tracePt t="26569" x="5956300" y="3273425"/>
          <p14:tracePt t="26578" x="6032500" y="3273425"/>
          <p14:tracePt t="26586" x="6116638" y="3273425"/>
          <p14:tracePt t="26594" x="6192838" y="3273425"/>
          <p14:tracePt t="26602" x="6267450" y="3263900"/>
          <p14:tracePt t="26611" x="6342063" y="3263900"/>
          <p14:tracePt t="26619" x="6405563" y="3263900"/>
          <p14:tracePt t="26627" x="6470650" y="3263900"/>
          <p14:tracePt t="26635" x="6502400" y="3263900"/>
          <p14:tracePt t="26644" x="6534150" y="3263900"/>
          <p14:tracePt t="26651" x="6565900" y="3263900"/>
          <p14:tracePt t="26660" x="6588125" y="3263900"/>
          <p14:tracePt t="26667" x="6599238" y="3263900"/>
          <p14:tracePt t="26677" x="6608763" y="3263900"/>
          <p14:tracePt t="26683" x="6642100" y="3263900"/>
          <p14:tracePt t="26694" x="6673850" y="3263900"/>
          <p14:tracePt t="26700" x="6694488" y="3263900"/>
          <p14:tracePt t="26710" x="6716713" y="3263900"/>
          <p14:tracePt t="26716" x="6759575" y="3263900"/>
          <p14:tracePt t="26725" x="6802438" y="3263900"/>
          <p14:tracePt t="26732" x="6845300" y="3263900"/>
          <p14:tracePt t="26741" x="6908800" y="3263900"/>
          <p14:tracePt t="26748" x="6962775" y="3263900"/>
          <p14:tracePt t="26757" x="7037388" y="3263900"/>
          <p14:tracePt t="26765" x="7100888" y="3263900"/>
          <p14:tracePt t="26773" x="7175500" y="3263900"/>
          <p14:tracePt t="26781" x="7251700" y="3263900"/>
          <p14:tracePt t="26789" x="7326313" y="3263900"/>
          <p14:tracePt t="26797" x="7389813" y="3263900"/>
          <p14:tracePt t="26805" x="7464425" y="3263900"/>
          <p14:tracePt t="26813" x="7539038" y="3263900"/>
          <p14:tracePt t="26822" x="7593013" y="3263900"/>
          <p14:tracePt t="26830" x="7658100" y="3263900"/>
          <p14:tracePt t="26838" x="7721600" y="3263900"/>
          <p14:tracePt t="26846" x="7796213" y="3263900"/>
          <p14:tracePt t="26854" x="7850188" y="3263900"/>
          <p14:tracePt t="26862" x="7913688" y="3263900"/>
          <p14:tracePt t="26870" x="7956550" y="3263900"/>
          <p14:tracePt t="26878" x="7999413" y="3263900"/>
          <p14:tracePt t="26887" x="8042275" y="3263900"/>
          <p14:tracePt t="26895" x="8085138" y="3263900"/>
          <p14:tracePt t="26903" x="8139113" y="3263900"/>
          <p14:tracePt t="26911" x="8170863" y="3263900"/>
          <p14:tracePt t="26927" x="8191500" y="3263900"/>
          <p14:tracePt t="26929" x="8224838" y="3263900"/>
          <p14:tracePt t="26935" x="8256588" y="3263900"/>
          <p14:tracePt t="26945" x="8267700" y="3263900"/>
          <p14:tracePt t="26952" x="8277225" y="3263900"/>
          <p14:tracePt t="26960" x="8288338" y="3263900"/>
          <p14:tracePt t="26968" x="8310563" y="3263900"/>
          <p14:tracePt t="26977" x="8320088" y="3263900"/>
          <p14:tracePt t="26984" x="8342313" y="3263900"/>
          <p14:tracePt t="26994" x="8362950" y="3263900"/>
          <p14:tracePt t="27000" x="8385175" y="3263900"/>
          <p14:tracePt t="27010" x="8405813" y="3263900"/>
          <p14:tracePt t="27017" x="8437563" y="3263900"/>
          <p14:tracePt t="27027" x="8470900" y="3263900"/>
          <p14:tracePt t="27033" x="8491538" y="3263900"/>
          <p14:tracePt t="27044" x="8513763" y="3263900"/>
          <p14:tracePt t="27049" x="8534400" y="3263900"/>
          <p14:tracePt t="27059" x="8555038" y="3263900"/>
          <p14:tracePt t="27065" x="8566150" y="3273425"/>
          <p14:tracePt t="27074" x="8577263" y="3284538"/>
          <p14:tracePt t="27086" x="8588375" y="3295650"/>
          <p14:tracePt t="27094" x="8588375" y="3305175"/>
          <p14:tracePt t="27102" x="8597900" y="3316288"/>
          <p14:tracePt t="27110" x="8609013" y="3338513"/>
          <p14:tracePt t="27118" x="8609013" y="3348038"/>
          <p14:tracePt t="27127" x="8620125" y="3348038"/>
          <p14:tracePt t="27134" x="8620125" y="3359150"/>
          <p14:tracePt t="27227" x="8620125" y="3370263"/>
          <p14:tracePt t="27235" x="8620125" y="3381375"/>
          <p14:tracePt t="27324" x="8620125" y="3390900"/>
          <p14:tracePt t="27348" x="8620125" y="3402013"/>
          <p14:tracePt t="27372" x="8609013" y="3413125"/>
          <p14:tracePt t="27380" x="8609013" y="3433763"/>
          <p14:tracePt t="27404" x="8597900" y="3455988"/>
          <p14:tracePt t="27437" x="8588375" y="3455988"/>
          <p14:tracePt t="27477" x="8577263" y="3455988"/>
          <p14:tracePt t="27493" x="8577263" y="3467100"/>
          <p14:tracePt t="29552" x="8577263" y="3476625"/>
          <p14:tracePt t="29560" x="8566150" y="3498850"/>
          <p14:tracePt t="29568" x="8555038" y="3509963"/>
          <p14:tracePt t="29577" x="8534400" y="3530600"/>
          <p14:tracePt t="29584" x="8523288" y="3552825"/>
          <p14:tracePt t="29594" x="8502650" y="3573463"/>
          <p14:tracePt t="29600" x="8459788" y="3594100"/>
          <p14:tracePt t="29610" x="8428038" y="3616325"/>
          <p14:tracePt t="29617" x="8385175" y="3648075"/>
          <p14:tracePt t="29627" x="8342313" y="3670300"/>
          <p14:tracePt t="29633" x="8288338" y="3702050"/>
          <p14:tracePt t="29644" x="8256588" y="3722688"/>
          <p14:tracePt t="29649" x="8213725" y="3756025"/>
          <p14:tracePt t="29660" x="8181975" y="3776663"/>
          <p14:tracePt t="29665" x="8128000" y="3798888"/>
          <p14:tracePt t="29677" x="8053388" y="3819525"/>
          <p14:tracePt t="29682" x="7978775" y="3840163"/>
          <p14:tracePt t="29694" x="7913688" y="3873500"/>
          <p14:tracePt t="29698" x="7839075" y="3905250"/>
          <p14:tracePt t="29707" x="7764463" y="3925888"/>
          <p14:tracePt t="29714" x="7700963" y="3959225"/>
          <p14:tracePt t="29723" x="7635875" y="3990975"/>
          <p14:tracePt t="29731" x="7581900" y="4011613"/>
          <p14:tracePt t="29738" x="7529513" y="4011613"/>
          <p14:tracePt t="29747" x="7507288" y="4011613"/>
          <p14:tracePt t="29755" x="7497763" y="4011613"/>
          <p14:tracePt t="29763" x="7486650" y="4011613"/>
          <p14:tracePt t="29777" x="7475538" y="4011613"/>
          <p14:tracePt t="29796" x="7454900" y="4022725"/>
          <p14:tracePt t="29803" x="7443788" y="4022725"/>
          <p14:tracePt t="29812" x="7432675" y="4022725"/>
          <p14:tracePt t="29820" x="7412038" y="4022725"/>
          <p14:tracePt t="29828" x="7378700" y="4022725"/>
          <p14:tracePt t="29836" x="7369175" y="4022725"/>
          <p14:tracePt t="29844" x="7346950" y="4022725"/>
          <p14:tracePt t="29852" x="7315200" y="4022725"/>
          <p14:tracePt t="29861" x="7294563" y="4022725"/>
          <p14:tracePt t="29868" x="7283450" y="4022725"/>
          <p14:tracePt t="29877" x="7261225" y="4022725"/>
          <p14:tracePt t="29885" x="7261225" y="4033838"/>
          <p14:tracePt t="29901" x="7251700" y="4033838"/>
          <p14:tracePt t="29910" x="7251700" y="4044950"/>
          <p14:tracePt t="29917" x="7240588" y="4044950"/>
          <p14:tracePt t="29928" x="7229475" y="4044950"/>
          <p14:tracePt t="29944" x="7218363" y="4044950"/>
          <p14:tracePt t="30372" x="7208838" y="4044950"/>
          <p14:tracePt t="30379" x="7197725" y="4044950"/>
          <p14:tracePt t="30387" x="7186613" y="4044950"/>
          <p14:tracePt t="30395" x="7165975" y="4044950"/>
          <p14:tracePt t="30403" x="7143750" y="4044950"/>
          <p14:tracePt t="30412" x="7112000" y="4044950"/>
          <p14:tracePt t="30419" x="7091363" y="4044950"/>
          <p14:tracePt t="30428" x="7058025" y="4044950"/>
          <p14:tracePt t="30436" x="7015163" y="4044950"/>
          <p14:tracePt t="30444" x="6983413" y="4044950"/>
          <p14:tracePt t="30452" x="6951663" y="4044950"/>
          <p14:tracePt t="30460" x="6919913" y="4033838"/>
          <p14:tracePt t="30468" x="6888163" y="4033838"/>
          <p14:tracePt t="30477" x="6865938" y="4033838"/>
          <p14:tracePt t="30485" x="6845300" y="4033838"/>
          <p14:tracePt t="30494" x="6802438" y="4022725"/>
          <p14:tracePt t="30501" x="6780213" y="4022725"/>
          <p14:tracePt t="30510" x="6759575" y="4022725"/>
          <p14:tracePt t="30517" x="6726238" y="4011613"/>
          <p14:tracePt t="30526" x="6694488" y="4011613"/>
          <p14:tracePt t="30533" x="6651625" y="4002088"/>
          <p14:tracePt t="30543" x="6588125" y="3968750"/>
          <p14:tracePt t="30550" x="6523038" y="3937000"/>
          <p14:tracePt t="30559" x="6459538" y="3905250"/>
          <p14:tracePt t="30566" x="6396038" y="3883025"/>
          <p14:tracePt t="30576" x="6353175" y="3862388"/>
          <p14:tracePt t="30582" x="6299200" y="3840163"/>
          <p14:tracePt t="30592" x="6256338" y="3819525"/>
          <p14:tracePt t="30598" x="6235700" y="3808413"/>
          <p14:tracePt t="30609" x="6213475" y="3808413"/>
          <p14:tracePt t="30615" x="6202363" y="3808413"/>
          <p14:tracePt t="30626" x="6202363" y="3798888"/>
          <p14:tracePt t="30671" x="6192838" y="3798888"/>
          <p14:tracePt t="30687" x="6181725" y="3798888"/>
          <p14:tracePt t="30695" x="6159500" y="3798888"/>
          <p14:tracePt t="30704" x="6159500" y="3787775"/>
          <p14:tracePt t="30732" x="6149975" y="3787775"/>
          <p14:tracePt t="30780" x="6149975" y="3776663"/>
          <p14:tracePt t="30789" x="6138863" y="3776663"/>
          <p14:tracePt t="30817" x="6127750" y="3765550"/>
          <p14:tracePt t="30833" x="6116638" y="3765550"/>
          <p14:tracePt t="30845" x="6116638" y="3756025"/>
          <p14:tracePt t="30902" x="6107113" y="3756025"/>
          <p14:tracePt t="30930" x="6096000" y="3756025"/>
          <p14:tracePt t="30938" x="6084888" y="3756025"/>
          <p14:tracePt t="30946" x="6064250" y="3756025"/>
          <p14:tracePt t="30954" x="6042025" y="3756025"/>
          <p14:tracePt t="30963" x="6021388" y="3756025"/>
          <p14:tracePt t="30971" x="5989638" y="3765550"/>
          <p14:tracePt t="30979" x="5967413" y="3765550"/>
          <p14:tracePt t="30987" x="5946775" y="3776663"/>
          <p14:tracePt t="30995" x="5924550" y="3776663"/>
          <p14:tracePt t="31012" x="5913438" y="3787775"/>
          <p14:tracePt t="31026" x="5903913" y="3787775"/>
          <p14:tracePt t="31032" x="5903913" y="3798888"/>
          <p14:tracePt t="31043" x="5892800" y="3798888"/>
          <p14:tracePt t="31047" x="5881688" y="3798888"/>
          <p14:tracePt t="31057" x="5849938" y="3808413"/>
          <p14:tracePt t="31064" x="5838825" y="3819525"/>
          <p14:tracePt t="31073" x="5829300" y="3819525"/>
          <p14:tracePt t="31080" x="5795963" y="3830638"/>
          <p14:tracePt t="31089" x="5743575" y="3851275"/>
          <p14:tracePt t="31097" x="5710238" y="3862388"/>
          <p14:tracePt t="31104" x="5657850" y="3883025"/>
          <p14:tracePt t="31113" x="5592763" y="3905250"/>
          <p14:tracePt t="31121" x="5549900" y="3925888"/>
          <p14:tracePt t="31129" x="5518150" y="3948113"/>
          <p14:tracePt t="31137" x="5486400" y="3959225"/>
          <p14:tracePt t="31145" x="5475288" y="3979863"/>
          <p14:tracePt t="31153" x="5465763" y="3990975"/>
          <p14:tracePt t="31162" x="5443538" y="4002088"/>
          <p14:tracePt t="31169" x="5432425" y="4002088"/>
          <p14:tracePt t="31178" x="5411788" y="4011613"/>
          <p14:tracePt t="31186" x="5411788" y="4022725"/>
          <p14:tracePt t="31194" x="5411788" y="4044950"/>
          <p14:tracePt t="31203" x="5411788" y="4076700"/>
          <p14:tracePt t="31210" x="5389563" y="4076700"/>
          <p14:tracePt t="31218" x="5380038" y="4076700"/>
          <p14:tracePt t="31227" x="5368925" y="4097338"/>
          <p14:tracePt t="31235" x="5368925" y="4108450"/>
          <p14:tracePt t="31243" x="5357813" y="4119563"/>
          <p14:tracePt t="31251" x="5346700" y="4140200"/>
          <p14:tracePt t="31260" x="5346700" y="4162425"/>
          <p14:tracePt t="31267" x="5337175" y="4183063"/>
          <p14:tracePt t="31276" x="5337175" y="4194175"/>
          <p14:tracePt t="31283" x="5326063" y="4194175"/>
          <p14:tracePt t="31293" x="5326063" y="4205288"/>
          <p14:tracePt t="31312" x="5326063" y="4214813"/>
          <p14:tracePt t="31320" x="5314950" y="4214813"/>
          <p14:tracePt t="31368" x="5303838" y="4214813"/>
          <p14:tracePt t="31405" x="5294313" y="4194175"/>
          <p14:tracePt t="31413" x="5294313" y="4171950"/>
          <p14:tracePt t="31421" x="5294313" y="4151313"/>
          <p14:tracePt t="31429" x="5294313" y="4108450"/>
          <p14:tracePt t="31437" x="5294313" y="4076700"/>
          <p14:tracePt t="31446" x="5314950" y="4044950"/>
          <p14:tracePt t="31453" x="5337175" y="4022725"/>
          <p14:tracePt t="31462" x="5357813" y="4002088"/>
          <p14:tracePt t="31469" x="5380038" y="3968750"/>
          <p14:tracePt t="31478" x="5389563" y="3937000"/>
          <p14:tracePt t="31486" x="5411788" y="3937000"/>
          <p14:tracePt t="31494" x="5422900" y="3937000"/>
          <p14:tracePt t="31502" x="5422900" y="3905250"/>
          <p14:tracePt t="31510" x="5432425" y="3905250"/>
          <p14:tracePt t="31518" x="5443538" y="3905250"/>
          <p14:tracePt t="31526" x="5454650" y="3883025"/>
          <p14:tracePt t="31534" x="5475288" y="3873500"/>
          <p14:tracePt t="31543" x="5507038" y="3851275"/>
          <p14:tracePt t="31550" x="5518150" y="3840163"/>
          <p14:tracePt t="31559" x="5540375" y="3830638"/>
          <p14:tracePt t="31567" x="5583238" y="3808413"/>
          <p14:tracePt t="31575" x="5603875" y="3787775"/>
          <p14:tracePt t="31583" x="5614988" y="3776663"/>
          <p14:tracePt t="31592" x="5635625" y="3776663"/>
          <p14:tracePt t="31599" x="5635625" y="3765550"/>
          <p14:tracePt t="31696" x="5646738" y="3765550"/>
          <p14:tracePt t="31709" x="5646738" y="3756025"/>
          <p14:tracePt t="31729" x="5657850" y="3756025"/>
          <p14:tracePt t="31745" x="5657850" y="3744913"/>
          <p14:tracePt t="31769" x="5668963" y="3722688"/>
          <p14:tracePt t="31793" x="5678488" y="3722688"/>
          <p14:tracePt t="31802" x="5678488" y="3713163"/>
          <p14:tracePt t="31830" x="5689600" y="3713163"/>
          <p14:tracePt t="31838" x="5689600" y="3702050"/>
          <p14:tracePt t="32589" x="5689600" y="3713163"/>
          <p14:tracePt t="33412" x="5689600" y="3722688"/>
          <p14:tracePt t="33419" x="5689600" y="3733800"/>
          <p14:tracePt t="33427" x="5689600" y="3756025"/>
          <p14:tracePt t="33435" x="5689600" y="3776663"/>
          <p14:tracePt t="33443" x="5689600" y="3808413"/>
          <p14:tracePt t="33452" x="5689600" y="3840163"/>
          <p14:tracePt t="33460" x="5689600" y="3862388"/>
          <p14:tracePt t="33468" x="5689600" y="3883025"/>
          <p14:tracePt t="33476" x="5700713" y="3925888"/>
          <p14:tracePt t="33484" x="5700713" y="3968750"/>
          <p14:tracePt t="33493" x="5710238" y="4002088"/>
          <p14:tracePt t="33500" x="5710238" y="4044950"/>
          <p14:tracePt t="33509" x="5721350" y="4076700"/>
          <p14:tracePt t="33517" x="5721350" y="4108450"/>
          <p14:tracePt t="33526" x="5721350" y="4140200"/>
          <p14:tracePt t="33533" x="5721350" y="4171950"/>
          <p14:tracePt t="33543" x="5721350" y="4205288"/>
          <p14:tracePt t="33549" x="5721350" y="4237038"/>
          <p14:tracePt t="33559" x="5721350" y="4257675"/>
          <p14:tracePt t="33565" x="5721350" y="4268788"/>
          <p14:tracePt t="33576" x="5721350" y="4279900"/>
          <p14:tracePt t="33582" x="5721350" y="4291013"/>
          <p14:tracePt t="33593" x="5721350" y="4311650"/>
          <p14:tracePt t="33710" x="5721350" y="4332288"/>
          <p14:tracePt t="33718" x="5721350" y="4343400"/>
          <p14:tracePt t="33727" x="5721350" y="4354513"/>
          <p14:tracePt t="33735" x="5710238" y="4386263"/>
          <p14:tracePt t="33743" x="5700713" y="4429125"/>
          <p14:tracePt t="33751" x="5678488" y="4440238"/>
          <p14:tracePt t="33759" x="5678488" y="4471988"/>
          <p14:tracePt t="33767" x="5678488" y="4503738"/>
          <p14:tracePt t="33776" x="5657850" y="4514850"/>
          <p14:tracePt t="33783" x="5646738" y="4514850"/>
          <p14:tracePt t="33792" x="5646738" y="4525963"/>
          <p14:tracePt t="34369" x="5657850" y="4525963"/>
          <p14:tracePt t="34377" x="5678488" y="4525963"/>
          <p14:tracePt t="34385" x="5710238" y="4525963"/>
          <p14:tracePt t="34394" x="5743575" y="4525963"/>
          <p14:tracePt t="34402" x="5775325" y="4525963"/>
          <p14:tracePt t="34410" x="5818188" y="4525963"/>
          <p14:tracePt t="34418" x="5849938" y="4525963"/>
          <p14:tracePt t="34426" x="5872163" y="4525963"/>
          <p14:tracePt t="34434" x="5892800" y="4525963"/>
          <p14:tracePt t="34442" x="5903913" y="4525963"/>
          <p14:tracePt t="34450" x="5924550" y="4525963"/>
          <p14:tracePt t="34487" x="5924550" y="4514850"/>
          <p14:tracePt t="34495" x="5935663" y="4514850"/>
          <p14:tracePt t="34503" x="5946775" y="4514850"/>
          <p14:tracePt t="34512" x="5967413" y="4514850"/>
          <p14:tracePt t="34519" x="5989638" y="4514850"/>
          <p14:tracePt t="34527" x="6010275" y="4514850"/>
          <p14:tracePt t="34535" x="6021388" y="4503738"/>
          <p14:tracePt t="34544" x="6032500" y="4503738"/>
          <p14:tracePt t="34552" x="6053138" y="4503738"/>
          <p14:tracePt t="34560" x="6064250" y="4503738"/>
          <p14:tracePt t="34568" x="6084888" y="4503738"/>
          <p14:tracePt t="34580" x="6096000" y="4503738"/>
          <p14:tracePt t="34609" x="6107113" y="4503738"/>
          <p14:tracePt t="34617" x="6127750" y="4503738"/>
          <p14:tracePt t="34626" x="6138863" y="4503738"/>
          <p14:tracePt t="34633" x="6149975" y="4503738"/>
          <p14:tracePt t="34642" x="6170613" y="4503738"/>
          <p14:tracePt t="34649" x="6192838" y="4494213"/>
          <p14:tracePt t="34659" x="6224588" y="4494213"/>
          <p14:tracePt t="34666" x="6256338" y="4494213"/>
          <p14:tracePt t="34675" x="6288088" y="4494213"/>
          <p14:tracePt t="34682" x="6330950" y="4494213"/>
          <p14:tracePt t="34693" x="6384925" y="4494213"/>
          <p14:tracePt t="34698" x="6448425" y="4483100"/>
          <p14:tracePt t="34708" x="6502400" y="4483100"/>
          <p14:tracePt t="34714" x="6565900" y="4471988"/>
          <p14:tracePt t="34724" x="6619875" y="4471988"/>
          <p14:tracePt t="34730" x="6673850" y="4471988"/>
          <p14:tracePt t="34742" x="6726238" y="4460875"/>
          <p14:tracePt t="34746" x="6759575" y="4460875"/>
          <p14:tracePt t="34757" x="6791325" y="4460875"/>
          <p14:tracePt t="34763" x="6811963" y="4460875"/>
          <p14:tracePt t="34772" x="6834188" y="4460875"/>
          <p14:tracePt t="34779" x="6865938" y="4460875"/>
          <p14:tracePt t="34788" x="6888163" y="4460875"/>
          <p14:tracePt t="34795" x="6908800" y="4460875"/>
          <p14:tracePt t="34803" x="6940550" y="4460875"/>
          <p14:tracePt t="34812" x="6972300" y="4460875"/>
          <p14:tracePt t="34820" x="6983413" y="4460875"/>
          <p14:tracePt t="34828" x="7005638" y="4460875"/>
          <p14:tracePt t="34836" x="7026275" y="4460875"/>
          <p14:tracePt t="34844" x="7037388" y="4460875"/>
          <p14:tracePt t="34852" x="7037388" y="4451350"/>
          <p14:tracePt t="34860" x="7048500" y="4451350"/>
          <p14:tracePt t="36076" x="7048500" y="4460875"/>
          <p14:tracePt t="36084" x="7048500" y="4471988"/>
          <p14:tracePt t="36093" x="7048500" y="4483100"/>
          <p14:tracePt t="36100" x="7048500" y="4503738"/>
          <p14:tracePt t="36109" x="7048500" y="4537075"/>
          <p14:tracePt t="36116" x="7048500" y="4546600"/>
          <p14:tracePt t="36125" x="7048500" y="4557713"/>
          <p14:tracePt t="36133" x="7048500" y="4578350"/>
          <p14:tracePt t="36142" x="7048500" y="4611688"/>
          <p14:tracePt t="36149" x="7048500" y="4632325"/>
          <p14:tracePt t="36158" x="7048500" y="4664075"/>
          <p14:tracePt t="36165" x="7037388" y="4686300"/>
          <p14:tracePt t="36176" x="7037388" y="4697413"/>
          <p14:tracePt t="36182" x="7026275" y="4718050"/>
          <p14:tracePt t="36192" x="7026275" y="4740275"/>
          <p14:tracePt t="36198" x="7026275" y="4772025"/>
          <p14:tracePt t="36208" x="7026275" y="4803775"/>
          <p14:tracePt t="36214" x="7015163" y="4835525"/>
          <p14:tracePt t="36225" x="7015163" y="4857750"/>
          <p14:tracePt t="36230" x="7015163" y="4878388"/>
          <p14:tracePt t="36241" x="7015163" y="4900613"/>
          <p14:tracePt t="36246" x="7005638" y="4910138"/>
          <p14:tracePt t="36258" x="7005638" y="4932363"/>
          <p14:tracePt t="36263" x="7005638" y="4953000"/>
          <p14:tracePt t="36275" x="6994525" y="4975225"/>
          <p14:tracePt t="36279" x="6994525" y="4986338"/>
          <p14:tracePt t="36292" x="6994525" y="4995863"/>
          <p14:tracePt t="36312" x="6994525" y="5006975"/>
          <p14:tracePt t="36320" x="6994525" y="5018088"/>
          <p14:tracePt t="36328" x="6983413" y="5018088"/>
          <p14:tracePt t="36352" x="6983413" y="5029200"/>
          <p14:tracePt t="36360" x="6972300" y="5038725"/>
          <p14:tracePt t="36375" x="6972300" y="5049838"/>
          <p14:tracePt t="36380" x="6972300" y="5060950"/>
          <p14:tracePt t="36429" x="6972300" y="5072063"/>
          <p14:tracePt t="36457" x="6972300" y="5081588"/>
          <p14:tracePt t="36465" x="6972300" y="5092700"/>
          <p14:tracePt t="36474" x="6972300" y="5103813"/>
          <p14:tracePt t="36482" x="6972300" y="5113338"/>
          <p14:tracePt t="36492" x="6972300" y="5146675"/>
          <p14:tracePt t="36497" x="6983413" y="5178425"/>
          <p14:tracePt t="36508" x="7005638" y="5199063"/>
          <p14:tracePt t="36514" x="7015163" y="5210175"/>
          <p14:tracePt t="36525" x="7015163" y="5232400"/>
          <p14:tracePt t="36530" x="7026275" y="5232400"/>
          <p14:tracePt t="36827" x="7015163" y="5232400"/>
          <p14:tracePt t="36835" x="6983413" y="5232400"/>
          <p14:tracePt t="36843" x="6940550" y="5232400"/>
          <p14:tracePt t="36852" x="6908800" y="5241925"/>
          <p14:tracePt t="36860" x="6865938" y="5241925"/>
          <p14:tracePt t="36867" x="6811963" y="5253038"/>
          <p14:tracePt t="36876" x="6748463" y="5253038"/>
          <p14:tracePt t="36884" x="6705600" y="5253038"/>
          <p14:tracePt t="36893" x="6673850" y="5264150"/>
          <p14:tracePt t="36900" x="6630988" y="5264150"/>
          <p14:tracePt t="36924" x="6556375" y="5264150"/>
          <p14:tracePt t="36926" x="6513513" y="5264150"/>
          <p14:tracePt t="36933" x="6470650" y="5264150"/>
          <p14:tracePt t="36943" x="6438900" y="5264150"/>
          <p14:tracePt t="36949" x="6384925" y="5264150"/>
          <p14:tracePt t="36958" x="6342063" y="5264150"/>
          <p14:tracePt t="36965" x="6299200" y="5264150"/>
          <p14:tracePt t="36975" x="6245225" y="5253038"/>
          <p14:tracePt t="36982" x="6181725" y="5232400"/>
          <p14:tracePt t="36992" x="6116638" y="5232400"/>
          <p14:tracePt t="36998" x="6064250" y="5221288"/>
          <p14:tracePt t="37008" x="5999163" y="5221288"/>
          <p14:tracePt t="37014" x="5956300" y="5210175"/>
          <p14:tracePt t="37025" x="5913438" y="5210175"/>
          <p14:tracePt t="37030" x="5872163" y="5199063"/>
          <p14:tracePt t="37042" x="5818188" y="5189538"/>
          <p14:tracePt t="37046" x="5775325" y="5167313"/>
          <p14:tracePt t="37058" x="5732463" y="5146675"/>
          <p14:tracePt t="37063" x="5700713" y="5135563"/>
          <p14:tracePt t="37074" x="5646738" y="5113338"/>
          <p14:tracePt t="37079" x="5572125" y="5081588"/>
          <p14:tracePt t="37088" x="5497513" y="5038725"/>
          <p14:tracePt t="37095" x="5422900" y="4975225"/>
          <p14:tracePt t="37104" x="5314950" y="4910138"/>
          <p14:tracePt t="37112" x="5176838" y="4846638"/>
          <p14:tracePt t="37120" x="5026025" y="4783138"/>
          <p14:tracePt t="37128" x="4887913" y="4706938"/>
          <p14:tracePt t="37136" x="4779963" y="4654550"/>
          <p14:tracePt t="37144" x="4705350" y="4621213"/>
          <p14:tracePt t="37152" x="4662488" y="4600575"/>
          <p14:tracePt t="37160" x="4630738" y="4578350"/>
          <p14:tracePt t="37168" x="4619625" y="4568825"/>
          <p14:tracePt t="37177" x="4610100" y="4546600"/>
          <p14:tracePt t="37185" x="4610100" y="4525963"/>
          <p14:tracePt t="37193" x="4610100" y="4494213"/>
          <p14:tracePt t="37201" x="4610100" y="4460875"/>
          <p14:tracePt t="37209" x="4610100" y="4418013"/>
          <p14:tracePt t="37217" x="4610100" y="4375150"/>
          <p14:tracePt t="37226" x="4610100" y="4343400"/>
          <p14:tracePt t="37233" x="4610100" y="4311650"/>
          <p14:tracePt t="37242" x="4610100" y="4279900"/>
          <p14:tracePt t="37250" x="4610100" y="4248150"/>
          <p14:tracePt t="37258" x="4610100" y="4225925"/>
          <p14:tracePt t="37266" x="4610100" y="4205288"/>
          <p14:tracePt t="37275" x="4610100" y="4171950"/>
          <p14:tracePt t="37282" x="4619625" y="4140200"/>
          <p14:tracePt t="37292" x="4630738" y="4108450"/>
          <p14:tracePt t="37299" x="4630738" y="4086225"/>
          <p14:tracePt t="37308" x="4641850" y="4054475"/>
          <p14:tracePt t="37315" x="4662488" y="4033838"/>
          <p14:tracePt t="37326" x="4662488" y="4022725"/>
          <p14:tracePt t="37331" x="4662488" y="4002088"/>
          <p14:tracePt t="37341" x="4662488" y="3968750"/>
          <p14:tracePt t="37347" x="4673600" y="3959225"/>
          <p14:tracePt t="37358" x="4694238" y="3937000"/>
          <p14:tracePt t="37364" x="4716463" y="3916363"/>
          <p14:tracePt t="37375" x="4737100" y="3894138"/>
          <p14:tracePt t="37380" x="4759325" y="3873500"/>
          <p14:tracePt t="37391" x="4779963" y="3840163"/>
          <p14:tracePt t="37396" x="4813300" y="3830638"/>
          <p14:tracePt t="37408" x="4845050" y="3808413"/>
          <p14:tracePt t="37412" x="4865688" y="3776663"/>
          <p14:tracePt t="37424" x="4897438" y="3765550"/>
          <p14:tracePt t="37429" x="4919663" y="3744913"/>
          <p14:tracePt t="37438" x="4940300" y="3733800"/>
          <p14:tracePt t="37445" x="4951413" y="3713163"/>
          <p14:tracePt t="37454" x="4962525" y="3713163"/>
          <p14:tracePt t="37462" x="4983163" y="3713163"/>
          <p14:tracePt t="37470" x="4994275" y="3713163"/>
          <p14:tracePt t="37478" x="5016500" y="3702050"/>
          <p14:tracePt t="37486" x="5016500" y="3690938"/>
          <p14:tracePt t="37502" x="5026025" y="3690938"/>
          <p14:tracePt t="37510" x="5048250" y="3679825"/>
          <p14:tracePt t="37518" x="5059363" y="3679825"/>
          <p14:tracePt t="37526" x="5068888" y="3679825"/>
          <p14:tracePt t="37541" x="5080000" y="3670300"/>
          <p14:tracePt t="37579" x="5091113" y="3670300"/>
          <p14:tracePt t="37589" x="5100638" y="3670300"/>
          <p14:tracePt t="37599" x="5111750" y="3670300"/>
          <p14:tracePt t="37608" x="5122863" y="3670300"/>
          <p14:tracePt t="37615" x="5133975" y="3670300"/>
          <p14:tracePt t="37627" x="5154613" y="3670300"/>
          <p14:tracePt t="37632" x="5186363" y="3670300"/>
          <p14:tracePt t="37640" x="5219700" y="3670300"/>
          <p14:tracePt t="37648" x="5251450" y="3670300"/>
          <p14:tracePt t="37657" x="5303838" y="3670300"/>
          <p14:tracePt t="37664" x="5357813" y="3670300"/>
          <p14:tracePt t="37673" x="5411788" y="3670300"/>
          <p14:tracePt t="37680" x="5486400" y="3670300"/>
          <p14:tracePt t="37690" x="5561013" y="3690938"/>
          <p14:tracePt t="37696" x="5635625" y="3713163"/>
          <p14:tracePt t="37706" x="5700713" y="3713163"/>
          <p14:tracePt t="37713" x="5743575" y="3713163"/>
          <p14:tracePt t="37724" x="5807075" y="3722688"/>
          <p14:tracePt t="37729" x="5849938" y="3722688"/>
          <p14:tracePt t="37740" x="5892800" y="3722688"/>
          <p14:tracePt t="37745" x="5956300" y="3756025"/>
          <p14:tracePt t="37754" x="6010275" y="3787775"/>
          <p14:tracePt t="37762" x="6053138" y="3808413"/>
          <p14:tracePt t="37770" x="6127750" y="3830638"/>
          <p14:tracePt t="37778" x="6202363" y="3862388"/>
          <p14:tracePt t="37786" x="6288088" y="3905250"/>
          <p14:tracePt t="37794" x="6384925" y="3948113"/>
          <p14:tracePt t="37802" x="6491288" y="4002088"/>
          <p14:tracePt t="37810" x="6599238" y="4054475"/>
          <p14:tracePt t="37818" x="6705600" y="4119563"/>
          <p14:tracePt t="37827" x="6780213" y="4171950"/>
          <p14:tracePt t="37834" x="6854825" y="4225925"/>
          <p14:tracePt t="37843" x="6919913" y="4268788"/>
          <p14:tracePt t="37851" x="6972300" y="4322763"/>
          <p14:tracePt t="37859" x="7058025" y="4375150"/>
          <p14:tracePt t="37867" x="7123113" y="4418013"/>
          <p14:tracePt t="37875" x="7175500" y="4460875"/>
          <p14:tracePt t="37884" x="7240588" y="4503738"/>
          <p14:tracePt t="37892" x="7283450" y="4546600"/>
          <p14:tracePt t="37900" x="7335838" y="4589463"/>
          <p14:tracePt t="37908" x="7389813" y="4632325"/>
          <p14:tracePt t="37924" x="7443788" y="4686300"/>
          <p14:tracePt t="37925" x="7507288" y="4749800"/>
          <p14:tracePt t="37932" x="7572375" y="4814888"/>
          <p14:tracePt t="37941" x="7646988" y="4878388"/>
          <p14:tracePt t="37949" x="7689850" y="4932363"/>
          <p14:tracePt t="37957" x="7732713" y="4975225"/>
          <p14:tracePt t="37965" x="7775575" y="5029200"/>
          <p14:tracePt t="37973" x="7818438" y="5092700"/>
          <p14:tracePt t="37981" x="7850188" y="5135563"/>
          <p14:tracePt t="37991" x="7861300" y="5178425"/>
          <p14:tracePt t="37997" x="7893050" y="5210175"/>
          <p14:tracePt t="38007" x="7893050" y="5241925"/>
          <p14:tracePt t="38014" x="7913688" y="5284788"/>
          <p14:tracePt t="38023" x="7935913" y="5338763"/>
          <p14:tracePt t="38030" x="7956550" y="5370513"/>
          <p14:tracePt t="38040" x="7956550" y="5402263"/>
          <p14:tracePt t="38046" x="7956550" y="5435600"/>
          <p14:tracePt t="38056" x="7956550" y="5467350"/>
          <p14:tracePt t="38062" x="7956550" y="5487988"/>
          <p14:tracePt t="38073" x="7945438" y="5510213"/>
          <p14:tracePt t="38078" x="7924800" y="5521325"/>
          <p14:tracePt t="38088" x="7893050" y="5521325"/>
          <p14:tracePt t="38095" x="7861300" y="5530850"/>
          <p14:tracePt t="38103" x="7839075" y="5530850"/>
          <p14:tracePt t="38111" x="7807325" y="5541963"/>
          <p14:tracePt t="38119" x="7785100" y="5541963"/>
          <p14:tracePt t="38127" x="7775575" y="5553075"/>
          <p14:tracePt t="38136" x="7753350" y="5553075"/>
          <p14:tracePt t="38144" x="7721600" y="5553075"/>
          <p14:tracePt t="38152" x="7710488" y="5553075"/>
          <p14:tracePt t="38160" x="7689850" y="5553075"/>
          <p14:tracePt t="38168" x="7658100" y="5553075"/>
          <p14:tracePt t="38176" x="7635875" y="5553075"/>
          <p14:tracePt t="38184" x="7615238" y="5553075"/>
          <p14:tracePt t="38192" x="7581900" y="5553075"/>
          <p14:tracePt t="38200" x="7539038" y="5553075"/>
          <p14:tracePt t="38209" x="7497763" y="5553075"/>
          <p14:tracePt t="38217" x="7443788" y="5553075"/>
          <p14:tracePt t="38225" x="7389813" y="5553075"/>
          <p14:tracePt t="38233" x="7346950" y="5553075"/>
          <p14:tracePt t="38241" x="7294563" y="5541963"/>
          <p14:tracePt t="38249" x="7251700" y="5541963"/>
          <p14:tracePt t="38257" x="7218363" y="5541963"/>
          <p14:tracePt t="38265" x="7197725" y="5541963"/>
          <p14:tracePt t="38274" x="7175500" y="5541963"/>
          <p14:tracePt t="38282" x="7154863" y="5541963"/>
          <p14:tracePt t="38290" x="7132638" y="5541963"/>
          <p14:tracePt t="38298" x="7112000" y="5541963"/>
          <p14:tracePt t="38306" x="7091363" y="5541963"/>
          <p14:tracePt t="38314" x="7069138" y="5541963"/>
          <p14:tracePt t="38324" x="7048500" y="5541963"/>
          <p14:tracePt t="38330" x="7026275" y="5541963"/>
          <p14:tracePt t="38340" x="7005638" y="5541963"/>
          <p14:tracePt t="38347" x="6983413" y="5541963"/>
          <p14:tracePt t="38356" x="6951663" y="5541963"/>
          <p14:tracePt t="38363" x="6929438" y="5541963"/>
          <p14:tracePt t="38374" x="6908800" y="5541963"/>
          <p14:tracePt t="38379" x="6888163" y="5541963"/>
          <p14:tracePt t="38389" x="6865938" y="5530850"/>
          <p14:tracePt t="38395" x="6845300" y="5530850"/>
          <p14:tracePt t="38406" x="6811963" y="5521325"/>
          <p14:tracePt t="38412" x="6791325" y="5521325"/>
          <p14:tracePt t="38423" x="6769100" y="5521325"/>
          <p14:tracePt t="38428" x="6748463" y="5521325"/>
          <p14:tracePt t="38436" x="6716713" y="5499100"/>
          <p14:tracePt t="38444" x="6684963" y="5499100"/>
          <p14:tracePt t="38452" x="6651625" y="5499100"/>
          <p14:tracePt t="38461" x="6630988" y="5499100"/>
          <p14:tracePt t="38469" x="6608763" y="5487988"/>
          <p14:tracePt t="38477" x="6577013" y="5487988"/>
          <p14:tracePt t="38485" x="6556375" y="5487988"/>
          <p14:tracePt t="38493" x="6534150" y="5487988"/>
          <p14:tracePt t="38522" x="6523038" y="5487988"/>
          <p14:tracePt t="38538" x="6513513" y="5487988"/>
          <p14:tracePt t="38554" x="6513513" y="5478463"/>
          <p14:tracePt t="38574" x="6502400" y="5467350"/>
          <p14:tracePt t="38590" x="6491288" y="5467350"/>
          <p14:tracePt t="38611" x="6481763" y="5467350"/>
          <p14:tracePt t="38624" x="6481763" y="5456238"/>
          <p14:tracePt t="38631" x="6481763" y="5445125"/>
          <p14:tracePt t="38647" x="6470650" y="5445125"/>
          <p14:tracePt t="38667" x="6470650" y="5435600"/>
          <p14:tracePt t="38727" x="6459538" y="5435600"/>
          <p14:tracePt t="38744" x="6459538" y="5424488"/>
          <p14:tracePt t="38764" x="6448425" y="5424488"/>
          <p14:tracePt t="38788" x="6438900" y="5424488"/>
          <p14:tracePt t="38796" x="6438900" y="5413375"/>
          <p14:tracePt t="38828" x="6438900" y="5392738"/>
          <p14:tracePt t="38857" x="6438900" y="5381625"/>
          <p14:tracePt t="38869" x="6427788" y="5381625"/>
          <p14:tracePt t="38882" x="6427788" y="5370513"/>
          <p14:tracePt t="38890" x="6427788" y="5359400"/>
          <p14:tracePt t="38898" x="6427788" y="5349875"/>
          <p14:tracePt t="38907" x="6427788" y="5327650"/>
          <p14:tracePt t="38930" x="6427788" y="5318125"/>
          <p14:tracePt t="38955" x="6427788" y="5307013"/>
          <p14:tracePt t="38963" x="6427788" y="5295900"/>
          <p14:tracePt t="38974" x="6427788" y="5284788"/>
          <p14:tracePt t="38999" x="6427788" y="5275263"/>
          <p14:tracePt t="39027" x="6427788" y="5264150"/>
          <p14:tracePt t="39035" x="6427788" y="5253038"/>
          <p14:tracePt t="39048" x="6427788" y="5241925"/>
          <p14:tracePt t="39060" x="6438900" y="5241925"/>
          <p14:tracePt t="39076" x="6448425" y="5241925"/>
          <p14:tracePt t="39084" x="6459538" y="5241925"/>
          <p14:tracePt t="39093" x="6459538" y="5232400"/>
          <p14:tracePt t="39122" x="6459538" y="5221288"/>
          <p14:tracePt t="39129" x="6470650" y="5221288"/>
          <p14:tracePt t="39141" x="6481763" y="5210175"/>
          <p14:tracePt t="39145" x="6481763" y="5199063"/>
          <p14:tracePt t="39154" x="6491288" y="5199063"/>
          <p14:tracePt t="39162" x="6491288" y="5189538"/>
          <p14:tracePt t="39194" x="6502400" y="5189538"/>
          <p14:tracePt t="39214" x="6502400" y="5178425"/>
          <p14:tracePt t="39226" x="6513513" y="5178425"/>
          <p14:tracePt t="39243" x="6523038" y="5178425"/>
          <p14:tracePt t="39250" x="6534150" y="5167313"/>
          <p14:tracePt t="39258" x="6545263" y="5167313"/>
          <p14:tracePt t="39266" x="6565900" y="5156200"/>
          <p14:tracePt t="39275" x="6577013" y="5146675"/>
          <p14:tracePt t="39283" x="6588125" y="5146675"/>
          <p14:tracePt t="39291" x="6608763" y="5146675"/>
          <p14:tracePt t="39299" x="6619875" y="5135563"/>
          <p14:tracePt t="39307" x="6642100" y="5135563"/>
          <p14:tracePt t="39315" x="6662738" y="5135563"/>
          <p14:tracePt t="39324" x="6684963" y="5135563"/>
          <p14:tracePt t="39332" x="6705600" y="5135563"/>
          <p14:tracePt t="39340" x="6726238" y="5124450"/>
          <p14:tracePt t="39348" x="6748463" y="5124450"/>
          <p14:tracePt t="39357" x="6791325" y="5124450"/>
          <p14:tracePt t="39364" x="6834188" y="5124450"/>
          <p14:tracePt t="39374" x="6865938" y="5124450"/>
          <p14:tracePt t="39380" x="6897688" y="5113338"/>
          <p14:tracePt t="39390" x="6940550" y="5113338"/>
          <p14:tracePt t="39397" x="6983413" y="5113338"/>
          <p14:tracePt t="39407" x="7037388" y="5113338"/>
          <p14:tracePt t="39413" x="7091363" y="5113338"/>
          <p14:tracePt t="39424" x="7132638" y="5113338"/>
          <p14:tracePt t="39429" x="7165975" y="5113338"/>
          <p14:tracePt t="39440" x="7197725" y="5113338"/>
          <p14:tracePt t="39445" x="7229475" y="5124450"/>
          <p14:tracePt t="39457" x="7261225" y="5124450"/>
          <p14:tracePt t="39462" x="7294563" y="5124450"/>
          <p14:tracePt t="39473" x="7326313" y="5146675"/>
          <p14:tracePt t="39478" x="7335838" y="5146675"/>
          <p14:tracePt t="39494" x="7335838" y="5156200"/>
          <p14:tracePt t="39539" x="7346950" y="5167313"/>
          <p14:tracePt t="39579" x="7358063" y="5167313"/>
          <p14:tracePt t="40736" x="7358063" y="5178425"/>
          <p14:tracePt t="40744" x="7358063" y="5189538"/>
          <p14:tracePt t="40753" x="7358063" y="5210175"/>
          <p14:tracePt t="40760" x="7358063" y="5232400"/>
          <p14:tracePt t="40769" x="7358063" y="5264150"/>
          <p14:tracePt t="40777" x="7358063" y="5295900"/>
          <p14:tracePt t="40784" x="7335838" y="5338763"/>
          <p14:tracePt t="40793" x="7315200" y="5359400"/>
          <p14:tracePt t="40801" x="7294563" y="5392738"/>
          <p14:tracePt t="40809" x="7272338" y="5424488"/>
          <p14:tracePt t="40817" x="7251700" y="5445125"/>
          <p14:tracePt t="40825" x="7229475" y="5467350"/>
          <p14:tracePt t="40833" x="7197725" y="5487988"/>
          <p14:tracePt t="40842" x="7154863" y="5510213"/>
          <p14:tracePt t="40850" x="7132638" y="5541963"/>
          <p14:tracePt t="40858" x="7100888" y="5564188"/>
          <p14:tracePt t="40866" x="7048500" y="5595938"/>
          <p14:tracePt t="40875" x="6994525" y="5627688"/>
          <p14:tracePt t="40882" x="6951663" y="5659438"/>
          <p14:tracePt t="40891" x="6888163" y="5681663"/>
          <p14:tracePt t="40898" x="6823075" y="5702300"/>
          <p14:tracePt t="40908" x="6780213" y="5713413"/>
          <p14:tracePt t="40915" x="6726238" y="5734050"/>
          <p14:tracePt t="40926" x="6684963" y="5734050"/>
          <p14:tracePt t="40931" x="6642100" y="5745163"/>
          <p14:tracePt t="40941" x="6599238" y="5767388"/>
          <p14:tracePt t="40947" x="6577013" y="5767388"/>
          <p14:tracePt t="40958" x="6556375" y="5767388"/>
          <p14:tracePt t="40963" x="6545263" y="5767388"/>
          <p14:tracePt t="40973" x="6523038" y="5767388"/>
          <p14:tracePt t="40980" x="6513513" y="5767388"/>
          <p14:tracePt t="40990" x="6502400" y="5767388"/>
          <p14:tracePt t="40996" x="6481763" y="5767388"/>
          <p14:tracePt t="41007" x="6470650" y="5767388"/>
          <p14:tracePt t="41012" x="6448425" y="5767388"/>
          <p14:tracePt t="41023" x="6427788" y="5767388"/>
          <p14:tracePt t="41028" x="6416675" y="5767388"/>
          <p14:tracePt t="41039" x="6384925" y="5767388"/>
          <p14:tracePt t="41045" x="6362700" y="5767388"/>
          <p14:tracePt t="41057" x="6330950" y="5767388"/>
          <p14:tracePt t="41061" x="6288088" y="5767388"/>
          <p14:tracePt t="41070" x="6256338" y="5767388"/>
          <p14:tracePt t="41077" x="6224588" y="5767388"/>
          <p14:tracePt t="41086" x="6192838" y="5767388"/>
          <p14:tracePt t="41094" x="6159500" y="5767388"/>
          <p14:tracePt t="41103" x="6138863" y="5767388"/>
          <p14:tracePt t="41110" x="6127750" y="5767388"/>
          <p14:tracePt t="41118" x="6116638" y="5767388"/>
          <p14:tracePt t="41126" x="6096000" y="5767388"/>
          <p14:tracePt t="41134" x="6084888" y="5767388"/>
          <p14:tracePt t="41175" x="6075363" y="5767388"/>
          <p14:tracePt t="41191" x="6064250" y="5767388"/>
          <p14:tracePt t="41199" x="6053138" y="5767388"/>
          <p14:tracePt t="41207" x="6042025" y="5767388"/>
          <p14:tracePt t="41215" x="6032500" y="5767388"/>
          <p14:tracePt t="41232" x="6021388" y="5767388"/>
          <p14:tracePt t="41296" x="6010275" y="5767388"/>
          <p14:tracePt t="41304" x="5999163" y="5767388"/>
          <p14:tracePt t="41321" x="5989638" y="5767388"/>
          <p14:tracePt t="41954" x="5989638" y="5756275"/>
          <p14:tracePt t="41975" x="5999163" y="5756275"/>
          <p14:tracePt t="41982" x="6010275" y="5756275"/>
          <p14:tracePt t="41990" x="6032500" y="5745163"/>
          <p14:tracePt t="41998" x="6053138" y="5724525"/>
          <p14:tracePt t="42007" x="6084888" y="5713413"/>
          <p14:tracePt t="42014" x="6127750" y="5713413"/>
          <p14:tracePt t="42024" x="6181725" y="5702300"/>
          <p14:tracePt t="42031" x="6213475" y="5681663"/>
          <p14:tracePt t="42039" x="6245225" y="5670550"/>
          <p14:tracePt t="42047" x="6278563" y="5670550"/>
          <p14:tracePt t="42056" x="6299200" y="5659438"/>
          <p14:tracePt t="42063" x="6330950" y="5638800"/>
          <p14:tracePt t="42073" x="6362700" y="5627688"/>
          <p14:tracePt t="42080" x="6396038" y="5605463"/>
          <p14:tracePt t="42089" x="6427788" y="5605463"/>
          <p14:tracePt t="42096" x="6470650" y="5595938"/>
          <p14:tracePt t="42106" x="6534150" y="5573713"/>
          <p14:tracePt t="42113" x="6588125" y="5553075"/>
          <p14:tracePt t="42123" x="6630988" y="5553075"/>
          <p14:tracePt t="42128" x="6684963" y="5553075"/>
          <p14:tracePt t="42139" x="6748463" y="5541963"/>
          <p14:tracePt t="42145" x="6802438" y="5541963"/>
          <p14:tracePt t="42156" x="6854825" y="5530850"/>
          <p14:tracePt t="42161" x="6897688" y="5530850"/>
          <p14:tracePt t="42173" x="6940550" y="5530850"/>
          <p14:tracePt t="42177" x="6972300" y="5530850"/>
          <p14:tracePt t="42186" x="6994525" y="5521325"/>
          <p14:tracePt t="42194" x="7015163" y="5521325"/>
          <p14:tracePt t="42203" x="7037388" y="5521325"/>
          <p14:tracePt t="42210" x="7058025" y="5521325"/>
          <p14:tracePt t="42218" x="7091363" y="5521325"/>
          <p14:tracePt t="42226" x="7112000" y="5521325"/>
          <p14:tracePt t="42234" x="7143750" y="5521325"/>
          <p14:tracePt t="42243" x="7175500" y="5521325"/>
          <p14:tracePt t="42250" x="7208838" y="5521325"/>
          <p14:tracePt t="42259" x="7240588" y="5521325"/>
          <p14:tracePt t="42267" x="7261225" y="5521325"/>
          <p14:tracePt t="42275" x="7272338" y="5521325"/>
          <p14:tracePt t="42283" x="7283450" y="5521325"/>
          <p14:tracePt t="42292" x="7304088" y="5521325"/>
          <p14:tracePt t="42299" x="7315200" y="5521325"/>
          <p14:tracePt t="42424" x="7315200" y="5530850"/>
          <p14:tracePt t="42469" x="7315200" y="5541963"/>
          <p14:tracePt t="42500" x="7315200" y="5553075"/>
          <p14:tracePt t="42934" x="7315200" y="5564188"/>
          <p14:tracePt t="42954" x="7304088" y="5573713"/>
          <p14:tracePt t="42962" x="7283450" y="5595938"/>
          <p14:tracePt t="42970" x="7240588" y="5627688"/>
          <p14:tracePt t="42978" x="7175500" y="5670550"/>
          <p14:tracePt t="42988" x="7100888" y="5713413"/>
          <p14:tracePt t="42994" x="7037388" y="5767388"/>
          <p14:tracePt t="43005" x="6962775" y="5810250"/>
          <p14:tracePt t="43010" x="6865938" y="5842000"/>
          <p14:tracePt t="43020" x="6780213" y="5894388"/>
          <p14:tracePt t="43027" x="6673850" y="5927725"/>
          <p14:tracePt t="43035" x="6565900" y="5959475"/>
          <p14:tracePt t="43043" x="6481763" y="5991225"/>
          <p14:tracePt t="43051" x="6384925" y="6013450"/>
          <p14:tracePt t="43059" x="6267450" y="6045200"/>
          <p14:tracePt t="43067" x="6159500" y="6065838"/>
          <p14:tracePt t="43075" x="6075363" y="6088063"/>
          <p14:tracePt t="43083" x="5989638" y="6108700"/>
          <p14:tracePt t="43092" x="5913438" y="6130925"/>
          <p14:tracePt t="43100" x="5861050" y="6151563"/>
          <p14:tracePt t="43108" x="5829300" y="6162675"/>
          <p14:tracePt t="43116" x="5795963" y="6162675"/>
          <p14:tracePt t="43124" x="5764213" y="6173788"/>
          <p14:tracePt t="43132" x="5732463" y="6194425"/>
          <p14:tracePt t="43140" x="5721350" y="6194425"/>
          <p14:tracePt t="43149" x="5700713" y="6194425"/>
          <p14:tracePt t="43165" x="5689600" y="6194425"/>
          <p14:tracePt t="43173" x="5678488" y="6194425"/>
          <p14:tracePt t="43187" x="5678488" y="6205538"/>
          <p14:tracePt t="43202" x="5657850" y="6205538"/>
          <p14:tracePt t="43222" x="5646738" y="6205538"/>
          <p14:tracePt t="43230" x="5626100" y="6205538"/>
          <p14:tracePt t="43238" x="5603875" y="6205538"/>
          <p14:tracePt t="43258" x="5583238" y="6205538"/>
          <p14:tracePt t="43307" x="5572125" y="6205538"/>
          <p14:tracePt t="43327" x="5549900" y="6194425"/>
          <p14:tracePt t="43335" x="5540375" y="6194425"/>
          <p14:tracePt t="43343" x="5507038" y="6183313"/>
          <p14:tracePt t="43352" x="5475288" y="6162675"/>
          <p14:tracePt t="43359" x="5432425" y="6140450"/>
          <p14:tracePt t="43367" x="5389563" y="6140450"/>
          <p14:tracePt t="43376" x="5357813" y="6130925"/>
          <p14:tracePt t="43383" x="5337175" y="6119813"/>
          <p14:tracePt t="43392" x="5326063" y="6119813"/>
          <p14:tracePt t="43400" x="5303838" y="6119813"/>
          <p14:tracePt t="43452" x="5303838" y="6108700"/>
          <p14:tracePt t="43485" x="5294313" y="6108700"/>
          <p14:tracePt t="43493" x="5283200" y="6108700"/>
          <p14:tracePt t="43501" x="5283200" y="6097588"/>
          <p14:tracePt t="43513" x="5272088" y="6097588"/>
          <p14:tracePt t="43614" x="5262563" y="6097588"/>
          <p14:tracePt t="43630" x="5262563" y="6088063"/>
          <p14:tracePt t="43690" x="5251450" y="6088063"/>
          <p14:tracePt t="43698" x="5251450" y="6076950"/>
          <p14:tracePt t="43787" x="5251450" y="6065838"/>
          <p14:tracePt t="43852" x="5251450" y="6056313"/>
          <p14:tracePt t="44020" x="5251450" y="6045200"/>
          <p14:tracePt t="44177" x="5262563" y="6045200"/>
          <p14:tracePt t="44289" x="5272088" y="6045200"/>
          <p14:tracePt t="44305" x="5283200" y="6045200"/>
          <p14:tracePt t="44313" x="5294313" y="6045200"/>
          <p14:tracePt t="44322" x="5303838" y="6045200"/>
          <p14:tracePt t="44330" x="5314950" y="6045200"/>
          <p14:tracePt t="44338" x="5337175" y="6045200"/>
          <p14:tracePt t="44502" x="5346700" y="6045200"/>
          <p14:tracePt t="44531" x="5368925" y="6045200"/>
          <p14:tracePt t="44539" x="5380038" y="6045200"/>
          <p14:tracePt t="44547" x="5400675" y="6045200"/>
          <p14:tracePt t="44555" x="5422900" y="6045200"/>
          <p14:tracePt t="44563" x="5443538" y="6045200"/>
          <p14:tracePt t="44571" x="5486400" y="6045200"/>
          <p14:tracePt t="44579" x="5518150" y="6045200"/>
          <p14:tracePt t="44588" x="5549900" y="6045200"/>
          <p14:tracePt t="44596" x="5592763" y="6045200"/>
          <p14:tracePt t="44605" x="5626100" y="6045200"/>
          <p14:tracePt t="44612" x="5657850" y="6045200"/>
          <p14:tracePt t="44623" x="5689600" y="6045200"/>
          <p14:tracePt t="44628" x="5710238" y="6045200"/>
          <p14:tracePt t="44638" x="5732463" y="6045200"/>
          <p14:tracePt t="44644" x="5743575" y="6045200"/>
          <p14:tracePt t="44655" x="5764213" y="6045200"/>
          <p14:tracePt t="44661" x="5786438" y="6045200"/>
          <p14:tracePt t="44671" x="5807075" y="6045200"/>
          <p14:tracePt t="44677" x="5838825" y="6045200"/>
          <p14:tracePt t="44688" x="5872163" y="6045200"/>
          <p14:tracePt t="44693" x="5903913" y="6045200"/>
          <p14:tracePt t="44702" x="5946775" y="6045200"/>
          <p14:tracePt t="44709" x="6010275" y="6045200"/>
          <p14:tracePt t="44718" x="6064250" y="6045200"/>
          <p14:tracePt t="44726" x="6116638" y="6045200"/>
          <p14:tracePt t="44734" x="6181725" y="6045200"/>
          <p14:tracePt t="44742" x="6224588" y="6045200"/>
          <p14:tracePt t="44750" x="6256338" y="6045200"/>
          <p14:tracePt t="44758" x="6278563" y="6045200"/>
          <p14:tracePt t="44766" x="6288088" y="6045200"/>
          <p14:tracePt t="44774" x="6310313" y="6045200"/>
          <p14:tracePt t="44827" x="6310313" y="6034088"/>
          <p14:tracePt t="44851" x="6319838" y="6034088"/>
          <p14:tracePt t="44875" x="6330950" y="6034088"/>
          <p14:tracePt t="47012" x="6299200" y="6034088"/>
          <p14:tracePt t="47022" x="6224588" y="6034088"/>
          <p14:tracePt t="47028" x="6064250" y="6022975"/>
          <p14:tracePt t="47037" x="5818188" y="5959475"/>
          <p14:tracePt t="47045" x="5497513" y="5851525"/>
          <p14:tracePt t="47055" x="5143500" y="5724525"/>
          <p14:tracePt t="47061" x="4779963" y="5553075"/>
          <p14:tracePt t="47072" x="4438650" y="5359400"/>
          <p14:tracePt t="47077" x="4095750" y="5146675"/>
          <p14:tracePt t="47088" x="3763963" y="4921250"/>
          <p14:tracePt t="47093" x="3517900" y="4664075"/>
          <p14:tracePt t="47105" x="3325813" y="4408488"/>
          <p14:tracePt t="47110" x="3197225" y="4129088"/>
          <p14:tracePt t="47122" x="3197225" y="3808413"/>
          <p14:tracePt t="47126" x="3251200" y="3444875"/>
          <p14:tracePt t="47138" x="3400425" y="3027363"/>
          <p14:tracePt t="47143" x="3657600" y="2525713"/>
          <p14:tracePt t="47151" x="4032250" y="1968500"/>
          <p14:tracePt t="47159" x="4502150" y="1433513"/>
          <p14:tracePt t="47168" x="5016500" y="877888"/>
          <p14:tracePt t="47175" x="5583238" y="3095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8B605-DE41-4A0B-A052-366D3EC6A9A9}"/>
              </a:ext>
            </a:extLst>
          </p:cNvPr>
          <p:cNvPicPr>
            <a:picLocks noChangeAspect="1"/>
          </p:cNvPicPr>
          <p:nvPr/>
        </p:nvPicPr>
        <p:blipFill>
          <a:blip r:embed="rId5"/>
          <a:stretch>
            <a:fillRect/>
          </a:stretch>
        </p:blipFill>
        <p:spPr>
          <a:xfrm>
            <a:off x="0" y="506470"/>
            <a:ext cx="12192000" cy="5845060"/>
          </a:xfrm>
          <a:prstGeom prst="rect">
            <a:avLst/>
          </a:prstGeom>
        </p:spPr>
      </p:pic>
      <p:pic>
        <p:nvPicPr>
          <p:cNvPr id="2" name="Audio 1">
            <a:hlinkClick r:id="" action="ppaction://media"/>
            <a:extLst>
              <a:ext uri="{FF2B5EF4-FFF2-40B4-BE49-F238E27FC236}">
                <a16:creationId xmlns:a16="http://schemas.microsoft.com/office/drawing/2014/main" id="{CCCB5E53-B944-4679-9B7D-74D56F607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3158702"/>
      </p:ext>
    </p:extLst>
  </p:cSld>
  <p:clrMapOvr>
    <a:masterClrMapping/>
  </p:clrMapOvr>
  <mc:AlternateContent xmlns:mc="http://schemas.openxmlformats.org/markup-compatibility/2006" xmlns:p14="http://schemas.microsoft.com/office/powerpoint/2010/main">
    <mc:Choice Requires="p14">
      <p:transition spd="slow" p14:dur="2000" advTm="31111"/>
    </mc:Choice>
    <mc:Fallback xmlns="">
      <p:transition spd="slow" advTm="3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9" x="6845300" y="3263900"/>
          <p14:tracePt t="458" x="6834188" y="3263900"/>
          <p14:tracePt t="469" x="6823075" y="3263900"/>
          <p14:tracePt t="490" x="6811963" y="3263900"/>
          <p14:tracePt t="499" x="6791325" y="3263900"/>
          <p14:tracePt t="506" x="6769100" y="3263900"/>
          <p14:tracePt t="516" x="6748463" y="3263900"/>
          <p14:tracePt t="522" x="6726238" y="3263900"/>
          <p14:tracePt t="533" x="6694488" y="3263900"/>
          <p14:tracePt t="538" x="6651625" y="3263900"/>
          <p14:tracePt t="549" x="6588125" y="3263900"/>
          <p14:tracePt t="555" x="6523038" y="3263900"/>
          <p14:tracePt t="566" x="6448425" y="3263900"/>
          <p14:tracePt t="571" x="6384925" y="3263900"/>
          <p14:tracePt t="581" x="6319838" y="3263900"/>
          <p14:tracePt t="587" x="6256338" y="3252788"/>
          <p14:tracePt t="596" x="6213475" y="3252788"/>
          <p14:tracePt t="603" x="6127750" y="3241675"/>
          <p14:tracePt t="612" x="6021388" y="3241675"/>
          <p14:tracePt t="620" x="5924550" y="3230563"/>
          <p14:tracePt t="628" x="5807075" y="3209925"/>
          <p14:tracePt t="636" x="5689600" y="3187700"/>
          <p14:tracePt t="644" x="5583238" y="3187700"/>
          <p14:tracePt t="652" x="5465763" y="3187700"/>
          <p14:tracePt t="660" x="5368925" y="3187700"/>
          <p14:tracePt t="669" x="5283200" y="3187700"/>
          <p14:tracePt t="677" x="5197475" y="3187700"/>
          <p14:tracePt t="685" x="5111750" y="3187700"/>
          <p14:tracePt t="693" x="5037138" y="3187700"/>
          <p14:tracePt t="701" x="4983163" y="3187700"/>
          <p14:tracePt t="709" x="4919663" y="3187700"/>
          <p14:tracePt t="718" x="4865688" y="3187700"/>
          <p14:tracePt t="725" x="4802188" y="3178175"/>
          <p14:tracePt t="734" x="4716463" y="3155950"/>
          <p14:tracePt t="742" x="4610100" y="3124200"/>
          <p14:tracePt t="750" x="4491038" y="3101975"/>
          <p14:tracePt t="758" x="4364038" y="3081338"/>
          <p14:tracePt t="767" x="4256088" y="3081338"/>
          <p14:tracePt t="774" x="4138613" y="3070225"/>
          <p14:tracePt t="783" x="4021138" y="3049588"/>
          <p14:tracePt t="790" x="3924300" y="3049588"/>
          <p14:tracePt t="799" x="3840163" y="3049588"/>
          <p14:tracePt t="807" x="3732213" y="3049588"/>
          <p14:tracePt t="816" x="3625850" y="3049588"/>
          <p14:tracePt t="823" x="3517900" y="3049588"/>
          <p14:tracePt t="833" x="3454400" y="3049588"/>
          <p14:tracePt t="839" x="3400425" y="3038475"/>
          <p14:tracePt t="850" x="3368675" y="3038475"/>
          <p14:tracePt t="855" x="3336925" y="3027363"/>
          <p14:tracePt t="867" x="3305175" y="3027363"/>
          <p14:tracePt t="872" x="3262313" y="3017838"/>
          <p14:tracePt t="883" x="3208338" y="3017838"/>
          <p14:tracePt t="888" x="3144838" y="3006725"/>
          <p14:tracePt t="899" x="3090863" y="3006725"/>
          <p14:tracePt t="904" x="3016250" y="2995613"/>
          <p14:tracePt t="916" x="2941638" y="2974975"/>
          <p14:tracePt t="920" x="2865438" y="2974975"/>
          <p14:tracePt t="929" x="2781300" y="2963863"/>
          <p14:tracePt t="937" x="2695575" y="2932113"/>
          <p14:tracePt t="945" x="2598738" y="2898775"/>
          <p14:tracePt t="953" x="2513013" y="2867025"/>
          <p14:tracePt t="961" x="2406650" y="2824163"/>
          <p14:tracePt t="969" x="2298700" y="2771775"/>
          <p14:tracePt t="977" x="2214563" y="2728913"/>
          <p14:tracePt t="986" x="2117725" y="2674938"/>
          <p14:tracePt t="993" x="2032000" y="2609850"/>
          <p14:tracePt t="1002" x="1935163" y="2557463"/>
          <p14:tracePt t="1010" x="1817688" y="2471738"/>
          <p14:tracePt t="1018" x="1657350" y="2374900"/>
          <p14:tracePt t="1026" x="1465263" y="2289175"/>
          <p14:tracePt t="1035" x="1250950" y="2203450"/>
          <p14:tracePt t="1042" x="1090613" y="2128838"/>
          <p14:tracePt t="1051" x="984250" y="2128838"/>
          <p14:tracePt t="1059" x="887413" y="2117725"/>
          <p14:tracePt t="1067" x="812800" y="2085975"/>
          <p14:tracePt t="1075" x="758825" y="2085975"/>
          <p14:tracePt t="1084" x="727075" y="2085975"/>
          <p14:tracePt t="1091" x="706438" y="2085975"/>
          <p14:tracePt t="1156" x="695325" y="2085975"/>
          <p14:tracePt t="1958" x="706438" y="2074863"/>
          <p14:tracePt t="1966" x="727075" y="2074863"/>
          <p14:tracePt t="1974" x="749300" y="2065338"/>
          <p14:tracePt t="1982" x="769938" y="2065338"/>
          <p14:tracePt t="1990" x="801688" y="2054225"/>
          <p14:tracePt t="2000" x="844550" y="2043113"/>
          <p14:tracePt t="2006" x="887413" y="2043113"/>
          <p14:tracePt t="2016" x="930275" y="2032000"/>
          <p14:tracePt t="2023" x="973138" y="2032000"/>
          <p14:tracePt t="2033" x="1036638" y="2032000"/>
          <p14:tracePt t="2039" x="1090613" y="2022475"/>
          <p14:tracePt t="2049" x="1155700" y="2022475"/>
          <p14:tracePt t="2055" x="1230313" y="2011363"/>
          <p14:tracePt t="2066" x="1304925" y="1990725"/>
          <p14:tracePt t="2071" x="1390650" y="1990725"/>
          <p14:tracePt t="2082" x="1485900" y="1979613"/>
          <p14:tracePt t="2088" x="1571625" y="1957388"/>
          <p14:tracePt t="2099" x="1668463" y="1936750"/>
          <p14:tracePt t="2104" x="1765300" y="1936750"/>
          <p14:tracePt t="2116" x="1860550" y="1925638"/>
          <p14:tracePt t="2120" x="1957388" y="1925638"/>
          <p14:tracePt t="2131" x="2052638" y="1914525"/>
          <p14:tracePt t="2137" x="2138363" y="1893888"/>
          <p14:tracePt t="2150" x="2214563" y="1893888"/>
          <p14:tracePt t="2153" x="2289175" y="1893888"/>
          <p14:tracePt t="2161" x="2341563" y="1893888"/>
          <p14:tracePt t="2169" x="2384425" y="1893888"/>
          <p14:tracePt t="2178" x="2427288" y="1893888"/>
          <p14:tracePt t="2185" x="2470150" y="1893888"/>
          <p14:tracePt t="2193" x="2524125" y="1893888"/>
          <p14:tracePt t="2202" x="2566988" y="1893888"/>
          <p14:tracePt t="2210" x="2598738" y="1893888"/>
          <p14:tracePt t="2218" x="2630488" y="1893888"/>
          <p14:tracePt t="2226" x="2673350" y="1893888"/>
          <p14:tracePt t="2234" x="2716213" y="1893888"/>
          <p14:tracePt t="2242" x="2759075" y="1893888"/>
          <p14:tracePt t="2250" x="2824163" y="1882775"/>
          <p14:tracePt t="2258" x="2876550" y="1882775"/>
          <p14:tracePt t="2267" x="2930525" y="1882775"/>
          <p14:tracePt t="2275" x="2984500" y="1871663"/>
          <p14:tracePt t="2283" x="3036888" y="1871663"/>
          <p14:tracePt t="2291" x="3101975" y="1871663"/>
          <p14:tracePt t="2299" x="3133725" y="1871663"/>
          <p14:tracePt t="2307" x="3176588" y="1871663"/>
          <p14:tracePt t="2316" x="3208338" y="1871663"/>
          <p14:tracePt t="2323" x="3230563" y="1871663"/>
          <p14:tracePt t="2332" x="3251200" y="1871663"/>
          <p14:tracePt t="2340" x="3271838" y="1871663"/>
          <p14:tracePt t="2349" x="3305175" y="1871663"/>
          <p14:tracePt t="2356" x="3325813" y="1871663"/>
          <p14:tracePt t="2366" x="3348038" y="1871663"/>
          <p14:tracePt t="2372" x="3368675" y="1871663"/>
          <p14:tracePt t="2382" x="3400425" y="1871663"/>
          <p14:tracePt t="2388" x="3422650" y="1871663"/>
          <p14:tracePt t="2399" x="3433763" y="1871663"/>
          <p14:tracePt t="2405" x="3443288" y="1871663"/>
          <p14:tracePt t="2416" x="3454400" y="1871663"/>
          <p14:tracePt t="2432" x="3465513" y="1871663"/>
          <p14:tracePt t="4023" x="3475038" y="1871663"/>
          <p14:tracePt t="4032" x="3486150" y="1871663"/>
          <p14:tracePt t="4039" x="3497263" y="1862138"/>
          <p14:tracePt t="4071" x="3508375" y="1862138"/>
          <p14:tracePt t="4292" x="3517900" y="1862138"/>
          <p14:tracePt t="4316" x="3540125" y="1862138"/>
          <p14:tracePt t="4324" x="3551238" y="1862138"/>
          <p14:tracePt t="4332" x="3571875" y="1862138"/>
          <p14:tracePt t="4340" x="3594100" y="1862138"/>
          <p14:tracePt t="4349" x="3614738" y="1862138"/>
          <p14:tracePt t="4357" x="3636963" y="1862138"/>
          <p14:tracePt t="4365" x="3657600" y="1862138"/>
          <p14:tracePt t="4373" x="3668713" y="1862138"/>
          <p14:tracePt t="4381" x="3678238" y="1862138"/>
          <p14:tracePt t="4393" x="3689350" y="1862138"/>
          <p14:tracePt t="4401" x="3700463" y="1862138"/>
          <p14:tracePt t="4415" x="3711575" y="1862138"/>
          <p14:tracePt t="4442" x="3721100" y="1862138"/>
          <p14:tracePt t="4454" x="3721100" y="1851025"/>
          <p14:tracePt t="4466" x="3732213" y="1851025"/>
          <p14:tracePt t="4474" x="3743325" y="1851025"/>
          <p14:tracePt t="4487" x="3754438" y="1851025"/>
          <p14:tracePt t="4497" x="3763963" y="1851025"/>
          <p14:tracePt t="4502" x="3775075" y="1851025"/>
          <p14:tracePt t="4511" x="3797300" y="1839913"/>
          <p14:tracePt t="4519" x="3806825" y="1839913"/>
          <p14:tracePt t="4527" x="3817938" y="1839913"/>
          <p14:tracePt t="4535" x="3829050" y="1839913"/>
          <p14:tracePt t="4543" x="3849688" y="1839913"/>
          <p14:tracePt t="4551" x="3860800" y="1839913"/>
          <p14:tracePt t="4565" x="3871913" y="1839913"/>
          <p14:tracePt t="4571" x="3881438" y="1839913"/>
          <p14:tracePt t="4581" x="3892550" y="1839913"/>
          <p14:tracePt t="4588" x="3903663" y="1839913"/>
          <p14:tracePt t="4598" x="3924300" y="1839913"/>
          <p14:tracePt t="4604" x="3957638" y="1839913"/>
          <p14:tracePt t="4614" x="3989388" y="1839913"/>
          <p14:tracePt t="4620" x="4010025" y="1839913"/>
          <p14:tracePt t="4631" x="4043363" y="1839913"/>
          <p14:tracePt t="4637" x="4075113" y="1839913"/>
          <p14:tracePt t="4648" x="4106863" y="1839913"/>
          <p14:tracePt t="4653" x="4127500" y="1839913"/>
          <p14:tracePt t="4663" x="4149725" y="1839913"/>
          <p14:tracePt t="4669" x="4181475" y="1839913"/>
          <p14:tracePt t="4678" x="4213225" y="1839913"/>
          <p14:tracePt t="4685" x="4256088" y="1839913"/>
          <p14:tracePt t="4693" x="4298950" y="1839913"/>
          <p14:tracePt t="4702" x="4341813" y="1839913"/>
          <p14:tracePt t="4710" x="4406900" y="1839913"/>
          <p14:tracePt t="4718" x="4459288" y="1839913"/>
          <p14:tracePt t="4726" x="4533900" y="1839913"/>
          <p14:tracePt t="4734" x="4610100" y="1839913"/>
          <p14:tracePt t="4742" x="4673600" y="1839913"/>
          <p14:tracePt t="4751" x="4759325" y="1839913"/>
          <p14:tracePt t="4758" x="4845050" y="1839913"/>
          <p14:tracePt t="4767" x="4919663" y="1839913"/>
          <p14:tracePt t="4774" x="4994275" y="1839913"/>
          <p14:tracePt t="4783" x="5080000" y="1839913"/>
          <p14:tracePt t="4791" x="5165725" y="1839913"/>
          <p14:tracePt t="4799" x="5251450" y="1839913"/>
          <p14:tracePt t="4807" x="5337175" y="1839913"/>
          <p14:tracePt t="4815" x="5422900" y="1839913"/>
          <p14:tracePt t="4823" x="5507038" y="1839913"/>
          <p14:tracePt t="4832" x="5592763" y="1839913"/>
          <p14:tracePt t="4840" x="5668963" y="1839913"/>
          <p14:tracePt t="4849" x="5732463" y="1839913"/>
          <p14:tracePt t="4856" x="5807075" y="1839913"/>
          <p14:tracePt t="4865" x="5872163" y="1839913"/>
          <p14:tracePt t="4872" x="5913438" y="1839913"/>
          <p14:tracePt t="4881" x="5956300" y="1839913"/>
          <p14:tracePt t="4888" x="5999163" y="1839913"/>
          <p14:tracePt t="4899" x="6021388" y="1839913"/>
          <p14:tracePt t="4905" x="6032500" y="1839913"/>
          <p14:tracePt t="4915" x="6053138" y="1839913"/>
          <p14:tracePt t="4921" x="6064250" y="1839913"/>
          <p14:tracePt t="4931" x="6075363" y="1839913"/>
          <p14:tracePt t="4937" x="6084888" y="1839913"/>
          <p14:tracePt t="4948" x="6107113" y="1839913"/>
          <p14:tracePt t="4953" x="6127750" y="1839913"/>
          <p14:tracePt t="4964" x="6170613" y="1839913"/>
          <p14:tracePt t="4970" x="6224588" y="1851025"/>
          <p14:tracePt t="4981" x="6299200" y="1851025"/>
          <p14:tracePt t="4986" x="6384925" y="1862138"/>
          <p14:tracePt t="4996" x="6491288" y="1882775"/>
          <p14:tracePt t="5002" x="6588125" y="1882775"/>
          <p14:tracePt t="5011" x="6673850" y="1893888"/>
          <p14:tracePt t="5019" x="6759575" y="1893888"/>
          <p14:tracePt t="5027" x="6834188" y="1893888"/>
          <p14:tracePt t="5035" x="6908800" y="1905000"/>
          <p14:tracePt t="5043" x="6983413" y="1905000"/>
          <p14:tracePt t="5051" x="7037388" y="1914525"/>
          <p14:tracePt t="5059" x="7069138" y="1914525"/>
          <p14:tracePt t="5068" x="7100888" y="1925638"/>
          <p14:tracePt t="5075" x="7132638" y="1925638"/>
          <p14:tracePt t="5084" x="7154863" y="1925638"/>
          <p14:tracePt t="5092" x="7165975" y="1925638"/>
          <p14:tracePt t="5100" x="7175500" y="1936750"/>
          <p14:tracePt t="5108" x="7197725" y="1936750"/>
          <p14:tracePt t="5117" x="7229475" y="1936750"/>
          <p14:tracePt t="5124" x="7261225" y="1936750"/>
          <p14:tracePt t="5132" x="7294563" y="1936750"/>
          <p14:tracePt t="5140" x="7315200" y="1936750"/>
          <p14:tracePt t="5149" x="7335838" y="1936750"/>
          <p14:tracePt t="5163" x="7346950" y="1936750"/>
          <p14:tracePt t="7567" x="7346950" y="1947863"/>
          <p14:tracePt t="7631" x="7315200" y="1947863"/>
          <p14:tracePt t="7639" x="7272338" y="1968500"/>
          <p14:tracePt t="7648" x="7208838" y="1990725"/>
          <p14:tracePt t="7656" x="7100888" y="2011363"/>
          <p14:tracePt t="7664" x="6994525" y="2043113"/>
          <p14:tracePt t="7672" x="6854825" y="2065338"/>
          <p14:tracePt t="7680" x="6684963" y="2085975"/>
          <p14:tracePt t="7688" x="6448425" y="2085975"/>
          <p14:tracePt t="7697" x="6213475" y="2085975"/>
          <p14:tracePt t="7704" x="5946775" y="2108200"/>
          <p14:tracePt t="7714" x="5689600" y="2128838"/>
          <p14:tracePt t="7721" x="5507038" y="2160588"/>
          <p14:tracePt t="7730" x="5314950" y="2193925"/>
          <p14:tracePt t="7737" x="5143500" y="2214563"/>
          <p14:tracePt t="7747" x="5005388" y="2214563"/>
          <p14:tracePt t="7753" x="4865688" y="2225675"/>
          <p14:tracePt t="7764" x="4737100" y="2246313"/>
          <p14:tracePt t="7769" x="4619625" y="2246313"/>
          <p14:tracePt t="7781" x="4502150" y="2246313"/>
          <p14:tracePt t="7786" x="4395788" y="2246313"/>
          <p14:tracePt t="7797" x="4278313" y="2246313"/>
          <p14:tracePt t="7802" x="4149725" y="2246313"/>
          <p14:tracePt t="7813" x="4010025" y="2246313"/>
          <p14:tracePt t="7818" x="3881438" y="2246313"/>
          <p14:tracePt t="7827" x="3763963" y="2246313"/>
          <p14:tracePt t="7834" x="3668713" y="2246313"/>
          <p14:tracePt t="7843" x="3582988" y="2246313"/>
          <p14:tracePt t="7851" x="3497263" y="2246313"/>
          <p14:tracePt t="7859" x="3422650" y="2246313"/>
          <p14:tracePt t="7867" x="3368675" y="2246313"/>
          <p14:tracePt t="7875" x="3294063" y="2246313"/>
          <p14:tracePt t="7883" x="3219450" y="2246313"/>
          <p14:tracePt t="7891" x="3165475" y="2236788"/>
          <p14:tracePt t="7900" x="3090863" y="2236788"/>
          <p14:tracePt t="7908" x="2994025" y="2236788"/>
          <p14:tracePt t="7916" x="2876550" y="2236788"/>
          <p14:tracePt t="7924" x="2747963" y="2236788"/>
          <p14:tracePt t="7932" x="2609850" y="2236788"/>
          <p14:tracePt t="7940" x="2470150" y="2236788"/>
          <p14:tracePt t="7948" x="2309813" y="2236788"/>
          <p14:tracePt t="7956" x="2160588" y="2236788"/>
          <p14:tracePt t="7965" x="2032000" y="2236788"/>
          <p14:tracePt t="7972" x="1903413" y="2236788"/>
          <p14:tracePt t="7981" x="1774825" y="2236788"/>
          <p14:tracePt t="7989" x="1679575" y="2236788"/>
          <p14:tracePt t="7997" x="1582738" y="2236788"/>
          <p14:tracePt t="8005" x="1497013" y="2236788"/>
          <p14:tracePt t="8014" x="1433513" y="2236788"/>
          <p14:tracePt t="8021" x="1358900" y="2225675"/>
          <p14:tracePt t="8030" x="1273175" y="2203450"/>
          <p14:tracePt t="8038" x="1187450" y="2203450"/>
          <p14:tracePt t="8047" x="1112838" y="2203450"/>
          <p14:tracePt t="8054" x="1036638" y="2203450"/>
          <p14:tracePt t="8064" x="952500" y="2203450"/>
          <p14:tracePt t="8070" x="876300" y="2203450"/>
          <p14:tracePt t="8080" x="792163" y="2203450"/>
          <p14:tracePt t="8086" x="695325" y="2203450"/>
          <p14:tracePt t="8097" x="609600" y="2203450"/>
          <p14:tracePt t="8102" x="512763" y="2203450"/>
          <p14:tracePt t="8113" x="427038" y="2203450"/>
          <p14:tracePt t="8119" x="352425" y="2193925"/>
          <p14:tracePt t="8130" x="257175" y="2171700"/>
          <p14:tracePt t="8135" x="160338" y="2151063"/>
          <p14:tracePt t="8149" x="53975" y="2128838"/>
          <p14:tracePt t="8945" x="42863" y="1882775"/>
          <p14:tracePt t="8952" x="85725" y="1882775"/>
          <p14:tracePt t="8961" x="117475" y="1871663"/>
          <p14:tracePt t="8968" x="139700" y="1871663"/>
          <p14:tracePt t="8980" x="171450" y="1871663"/>
          <p14:tracePt t="8984" x="192088" y="1871663"/>
          <p14:tracePt t="8997" x="203200" y="1871663"/>
          <p14:tracePt t="9057" x="214313" y="1871663"/>
          <p14:tracePt t="9121" x="223838" y="1871663"/>
          <p14:tracePt t="9154" x="223838" y="1882775"/>
          <p14:tracePt t="9162" x="223838" y="1893888"/>
          <p14:tracePt t="9170" x="223838" y="1905000"/>
          <p14:tracePt t="9182" x="223838" y="1914525"/>
          <p14:tracePt t="9195" x="223838" y="1925638"/>
          <p14:tracePt t="9307" x="246063" y="1925638"/>
          <p14:tracePt t="9335" x="257175" y="1925638"/>
          <p14:tracePt t="9344" x="266700" y="1925638"/>
          <p14:tracePt t="9352" x="277813" y="1925638"/>
          <p14:tracePt t="9368" x="288925" y="1925638"/>
          <p14:tracePt t="9392" x="288925" y="1914525"/>
          <p14:tracePt t="9400" x="300038" y="1914525"/>
          <p14:tracePt t="9420" x="320675" y="1914525"/>
          <p14:tracePt t="9429" x="331788" y="1914525"/>
          <p14:tracePt t="9437" x="342900" y="1914525"/>
          <p14:tracePt t="9446" x="363538" y="1905000"/>
          <p14:tracePt t="9453" x="385763" y="1905000"/>
          <p14:tracePt t="9546" x="395288" y="1905000"/>
          <p14:tracePt t="9718" x="406400" y="1905000"/>
          <p14:tracePt t="9728" x="417513" y="1905000"/>
          <p14:tracePt t="9734" x="438150" y="1905000"/>
          <p14:tracePt t="9744" x="460375" y="1905000"/>
          <p14:tracePt t="9751" x="481013" y="1905000"/>
          <p14:tracePt t="9759" x="492125" y="1905000"/>
          <p14:tracePt t="9767" x="503238" y="1905000"/>
          <p14:tracePt t="9775" x="523875" y="1905000"/>
          <p14:tracePt t="9788" x="534988" y="1905000"/>
          <p14:tracePt t="9799" x="534988" y="1893888"/>
          <p14:tracePt t="9820" x="546100" y="1893888"/>
          <p14:tracePt t="9844" x="555625" y="1893888"/>
          <p14:tracePt t="9852" x="577850" y="1893888"/>
          <p14:tracePt t="9863" x="598488" y="1893888"/>
          <p14:tracePt t="9868" x="620713" y="1893888"/>
          <p14:tracePt t="9880" x="641350" y="1893888"/>
          <p14:tracePt t="9884" x="663575" y="1893888"/>
          <p14:tracePt t="9895" x="684213" y="1893888"/>
          <p14:tracePt t="9901" x="706438" y="1893888"/>
          <p14:tracePt t="9909" x="727075" y="1893888"/>
          <p14:tracePt t="10651" x="749300" y="1893888"/>
          <p14:tracePt t="10660" x="781050" y="1893888"/>
          <p14:tracePt t="10667" x="833438" y="1925638"/>
          <p14:tracePt t="10676" x="941388" y="1957388"/>
          <p14:tracePt t="10683" x="1069975" y="1990725"/>
          <p14:tracePt t="10692" x="1219200" y="2011363"/>
          <p14:tracePt t="10700" x="1379538" y="2032000"/>
          <p14:tracePt t="10708" x="1625600" y="2085975"/>
          <p14:tracePt t="10716" x="1892300" y="2085975"/>
          <p14:tracePt t="10724" x="2181225" y="2085975"/>
          <p14:tracePt t="10732" x="2566988" y="2085975"/>
          <p14:tracePt t="10740" x="2908300" y="2085975"/>
          <p14:tracePt t="10749" x="3197225" y="2085975"/>
          <p14:tracePt t="10757" x="3497263" y="2085975"/>
          <p14:tracePt t="10765" x="3786188" y="2085975"/>
          <p14:tracePt t="10773" x="4043363" y="2085975"/>
          <p14:tracePt t="10781" x="4278313" y="2085975"/>
          <p14:tracePt t="10789" x="4491038" y="2085975"/>
          <p14:tracePt t="10798" x="4662488" y="2085975"/>
          <p14:tracePt t="10805" x="4845050" y="2085975"/>
          <p14:tracePt t="10814" x="5016500" y="2085975"/>
          <p14:tracePt t="10822" x="5176838" y="2085975"/>
          <p14:tracePt t="10830" x="5326063" y="2085975"/>
          <p14:tracePt t="10838" x="5486400" y="2085975"/>
          <p14:tracePt t="10846" x="5626100" y="2085975"/>
          <p14:tracePt t="10854" x="5764213" y="2085975"/>
          <p14:tracePt t="10863" x="5903913" y="2085975"/>
          <p14:tracePt t="10870" x="6032500" y="2085975"/>
          <p14:tracePt t="10879" x="6149975" y="2085975"/>
          <p14:tracePt t="10887" x="6245225" y="2085975"/>
          <p14:tracePt t="10896" x="6319838" y="2085975"/>
          <p14:tracePt t="10903" x="6373813" y="2085975"/>
          <p14:tracePt t="10913" x="6416675" y="2085975"/>
          <p14:tracePt t="10919" x="6448425" y="2085975"/>
          <p14:tracePt t="10929" x="6481763" y="2085975"/>
          <p14:tracePt t="10939" x="6491288" y="2085975"/>
          <p14:tracePt t="10992" x="6502400" y="2085975"/>
          <p14:tracePt t="11000" x="6513513" y="2085975"/>
          <p14:tracePt t="11008" x="6534150" y="2085975"/>
          <p14:tracePt t="11016" x="6556375" y="2085975"/>
          <p14:tracePt t="11024" x="6565900" y="2085975"/>
          <p14:tracePt t="11032" x="6588125" y="2085975"/>
          <p14:tracePt t="11040" x="6619875" y="2085975"/>
          <p14:tracePt t="11049" x="6651625" y="2085975"/>
          <p14:tracePt t="11057" x="6694488" y="2085975"/>
          <p14:tracePt t="11065" x="6759575" y="2085975"/>
          <p14:tracePt t="11073" x="6802438" y="2085975"/>
          <p14:tracePt t="11081" x="6834188" y="2085975"/>
          <p14:tracePt t="11089" x="6854825" y="2085975"/>
          <p14:tracePt t="11162" x="6845300" y="2085975"/>
          <p14:tracePt t="11170" x="6811963" y="2085975"/>
          <p14:tracePt t="11178" x="6791325" y="2108200"/>
          <p14:tracePt t="11186" x="6769100" y="2108200"/>
          <p14:tracePt t="11196" x="6759575" y="2108200"/>
          <p14:tracePt t="11864" x="6748463" y="2108200"/>
          <p14:tracePt t="11917" x="6737350" y="2108200"/>
          <p14:tracePt t="11929" x="6726238" y="2108200"/>
          <p14:tracePt t="11937" x="6716713" y="2108200"/>
          <p14:tracePt t="11945" x="6694488" y="2108200"/>
          <p14:tracePt t="11953" x="6651625" y="2108200"/>
          <p14:tracePt t="11962" x="6608763" y="2108200"/>
          <p14:tracePt t="11969" x="6577013" y="2108200"/>
          <p14:tracePt t="11979" x="6534150" y="2108200"/>
          <p14:tracePt t="11985" x="6491288" y="2108200"/>
          <p14:tracePt t="11996" x="6459538" y="2108200"/>
          <p14:tracePt t="12001" x="6416675" y="2108200"/>
          <p14:tracePt t="12012" x="6373813" y="2108200"/>
          <p14:tracePt t="12018" x="6353175" y="2108200"/>
          <p14:tracePt t="12029" x="6330950" y="2108200"/>
          <p14:tracePt t="12034" x="6310313" y="2108200"/>
          <p14:tracePt t="12059" x="6299200" y="2108200"/>
          <p14:tracePt t="12079" x="6278563" y="2108200"/>
          <p14:tracePt t="12087" x="6256338" y="2108200"/>
          <p14:tracePt t="12096" x="6224588" y="2108200"/>
          <p14:tracePt t="12103" x="6192838" y="2108200"/>
          <p14:tracePt t="12112" x="6159500" y="2108200"/>
          <p14:tracePt t="12119" x="6138863" y="2108200"/>
          <p14:tracePt t="12129" x="6127750" y="2108200"/>
          <p14:tracePt t="12135" x="6107113" y="2097088"/>
          <p14:tracePt t="12146" x="6096000" y="2097088"/>
          <p14:tracePt t="12509" x="6084888" y="2097088"/>
          <p14:tracePt t="12541" x="6075363" y="2097088"/>
          <p14:tracePt t="12553" x="6075363" y="2085975"/>
          <p14:tracePt t="13419" x="6084888" y="2085975"/>
          <p14:tracePt t="13445" x="6096000" y="2085975"/>
          <p14:tracePt t="13464" x="6116638" y="2085975"/>
          <p14:tracePt t="13472" x="6138863" y="2085975"/>
          <p14:tracePt t="13480" x="6159500" y="2085975"/>
          <p14:tracePt t="13488" x="6181725" y="2085975"/>
          <p14:tracePt t="13497" x="6202363" y="2085975"/>
          <p14:tracePt t="13504" x="6213475" y="2085975"/>
          <p14:tracePt t="13601" x="6224588" y="2085975"/>
          <p14:tracePt t="13610" x="6235700" y="2085975"/>
          <p14:tracePt t="13618" x="6245225" y="2085975"/>
          <p14:tracePt t="13626" x="6267450" y="2085975"/>
          <p14:tracePt t="13702" x="6278563" y="2085975"/>
          <p14:tracePt t="13738" x="6288088" y="2085975"/>
          <p14:tracePt t="13754" x="6299200" y="2085975"/>
          <p14:tracePt t="13767" x="6299200" y="2074863"/>
          <p14:tracePt t="13783" x="6310313" y="2074863"/>
          <p14:tracePt t="15233" x="6319838" y="2074863"/>
          <p14:tracePt t="15242" x="6330950" y="2074863"/>
          <p14:tracePt t="15249" x="6342063" y="2074863"/>
          <p14:tracePt t="15259" x="6362700" y="2074863"/>
          <p14:tracePt t="15266" x="6373813" y="2074863"/>
          <p14:tracePt t="15274" x="6384925" y="2074863"/>
          <p14:tracePt t="15282" x="6396038" y="2065338"/>
          <p14:tracePt t="15290" x="6416675" y="2065338"/>
          <p14:tracePt t="15298" x="6438900" y="2065338"/>
          <p14:tracePt t="15306" x="6459538" y="2065338"/>
          <p14:tracePt t="15314" x="6470650" y="2065338"/>
          <p14:tracePt t="15328" x="6481763" y="2065338"/>
          <p14:tracePt t="15334" x="6491288" y="2065338"/>
          <p14:tracePt t="15347" x="6502400" y="2065338"/>
          <p14:tracePt t="15371" x="6523038" y="2065338"/>
          <p14:tracePt t="15392" x="6534150" y="2065338"/>
          <p14:tracePt t="15404" x="6545263" y="2065338"/>
          <p14:tracePt t="15412" x="6556375" y="2065338"/>
          <p14:tracePt t="15420" x="6565900" y="2065338"/>
          <p14:tracePt t="15432" x="6577013" y="2065338"/>
          <p14:tracePt t="15440" x="6588125" y="2065338"/>
          <p14:tracePt t="15452" x="6599238" y="2065338"/>
          <p14:tracePt t="15472" x="6608763" y="2065338"/>
          <p14:tracePt t="15480" x="6630988" y="2065338"/>
          <p14:tracePt t="15488" x="6642100" y="2065338"/>
          <p14:tracePt t="15497" x="6651625" y="2065338"/>
          <p14:tracePt t="15505" x="6673850" y="2065338"/>
          <p14:tracePt t="15513" x="6684963" y="2065338"/>
          <p14:tracePt t="15521" x="6694488" y="2054225"/>
          <p14:tracePt t="15529" x="6716713" y="2054225"/>
          <p14:tracePt t="15537" x="6726238" y="2054225"/>
          <p14:tracePt t="15545" x="6737350" y="2054225"/>
          <p14:tracePt t="15560" x="6748463" y="2054225"/>
          <p14:tracePt t="15565" x="6759575" y="2054225"/>
          <p14:tracePt t="15590" x="6769100" y="2054225"/>
          <p14:tracePt t="15598" x="6780213" y="2054225"/>
          <p14:tracePt t="15606" x="6791325" y="2054225"/>
          <p14:tracePt t="15614" x="6811963" y="2054225"/>
          <p14:tracePt t="15622" x="6823075" y="2054225"/>
          <p14:tracePt t="15631" x="6834188" y="2054225"/>
          <p14:tracePt t="15638" x="6854825" y="2054225"/>
          <p14:tracePt t="15647" x="6865938" y="2054225"/>
          <p14:tracePt t="15655" x="6877050" y="2054225"/>
          <p14:tracePt t="15663" x="6897688" y="2054225"/>
          <p14:tracePt t="15671" x="6929438" y="2054225"/>
          <p14:tracePt t="15679" x="6962775" y="2054225"/>
          <p14:tracePt t="15687" x="6994525" y="2054225"/>
          <p14:tracePt t="15696" x="7037388" y="2054225"/>
          <p14:tracePt t="15703" x="7100888" y="2054225"/>
          <p14:tracePt t="15712" x="7154863" y="2054225"/>
          <p14:tracePt t="15720" x="7197725" y="2054225"/>
          <p14:tracePt t="15728" x="7261225" y="2054225"/>
          <p14:tracePt t="15736" x="7315200" y="2054225"/>
          <p14:tracePt t="15744" x="7358063" y="2054225"/>
          <p14:tracePt t="15752" x="7400925" y="2054225"/>
          <p14:tracePt t="15761" x="7421563" y="2054225"/>
          <p14:tracePt t="15773" x="7432675" y="2054225"/>
          <p14:tracePt t="15789" x="7443788" y="2054225"/>
          <p14:tracePt t="15809" x="7454900" y="2054225"/>
          <p14:tracePt t="15825" x="7464425" y="2054225"/>
          <p14:tracePt t="15837" x="7475538" y="2054225"/>
          <p14:tracePt t="15846" x="7486650" y="2054225"/>
          <p14:tracePt t="15853" x="7507288" y="2054225"/>
          <p14:tracePt t="15862" x="7539038" y="2054225"/>
          <p14:tracePt t="15870" x="7561263" y="2054225"/>
          <p14:tracePt t="15878" x="7581900" y="2054225"/>
          <p14:tracePt t="15894" x="7593013" y="2054225"/>
          <p14:tracePt t="15902" x="7615238" y="2054225"/>
          <p14:tracePt t="15911" x="7646988" y="2054225"/>
          <p14:tracePt t="15919" x="7667625" y="2054225"/>
          <p14:tracePt t="15927" x="7678738" y="2054225"/>
          <p14:tracePt t="15935" x="7689850" y="2054225"/>
          <p14:tracePt t="15943" x="7710488" y="2054225"/>
          <p14:tracePt t="15951" x="7732713" y="2054225"/>
          <p14:tracePt t="15960" x="7753350" y="2054225"/>
          <p14:tracePt t="15967" x="7764463" y="2054225"/>
          <p14:tracePt t="15980" x="7775575" y="2054225"/>
          <p14:tracePt t="15987" x="7785100" y="2065338"/>
          <p14:tracePt t="16008" x="7796213" y="2065338"/>
          <p14:tracePt t="16129" x="7796213" y="2074863"/>
          <p14:tracePt t="16586" x="7785100" y="2074863"/>
          <p14:tracePt t="16594" x="7753350" y="2074863"/>
          <p14:tracePt t="16602" x="7710488" y="2085975"/>
          <p14:tracePt t="16611" x="7646988" y="2085975"/>
          <p14:tracePt t="16618" x="7561263" y="2097088"/>
          <p14:tracePt t="16628" x="7486650" y="2097088"/>
          <p14:tracePt t="16634" x="7400925" y="2108200"/>
          <p14:tracePt t="16644" x="7304088" y="2128838"/>
          <p14:tracePt t="16651" x="7197725" y="2151063"/>
          <p14:tracePt t="16661" x="7080250" y="2151063"/>
          <p14:tracePt t="16667" x="6983413" y="2151063"/>
          <p14:tracePt t="16678" x="6897688" y="2151063"/>
          <p14:tracePt t="16683" x="6802438" y="2151063"/>
          <p14:tracePt t="16693" x="6694488" y="2151063"/>
          <p14:tracePt t="16700" x="6599238" y="2151063"/>
          <p14:tracePt t="16710" x="6491288" y="2151063"/>
          <p14:tracePt t="16716" x="6373813" y="2151063"/>
          <p14:tracePt t="16727" x="6256338" y="2151063"/>
          <p14:tracePt t="16732" x="6127750" y="2151063"/>
          <p14:tracePt t="16741" x="5989638" y="2151063"/>
          <p14:tracePt t="16748" x="5849938" y="2151063"/>
          <p14:tracePt t="16757" x="5710238" y="2151063"/>
          <p14:tracePt t="16765" x="5561013" y="2151063"/>
          <p14:tracePt t="16772" x="5443538" y="2151063"/>
          <p14:tracePt t="16781" x="5346700" y="2151063"/>
          <p14:tracePt t="16789" x="5294313" y="2151063"/>
          <p14:tracePt t="16797" x="5219700" y="2151063"/>
          <p14:tracePt t="16805" x="5165725" y="2151063"/>
          <p14:tracePt t="16813" x="5133975" y="2151063"/>
          <p14:tracePt t="16821" x="5100638" y="2151063"/>
          <p14:tracePt t="16830" x="5080000" y="2151063"/>
          <p14:tracePt t="16838" x="5059363" y="2151063"/>
          <p14:tracePt t="16846" x="5016500" y="2151063"/>
          <p14:tracePt t="16854" x="4951413" y="2151063"/>
          <p14:tracePt t="16862" x="4876800" y="2151063"/>
          <p14:tracePt t="16870" x="4779963" y="2151063"/>
          <p14:tracePt t="16878" x="4662488" y="2151063"/>
          <p14:tracePt t="16886" x="4567238" y="2151063"/>
          <p14:tracePt t="16895" x="4470400" y="2151063"/>
          <p14:tracePt t="16903" x="4352925" y="2151063"/>
          <p14:tracePt t="16911" x="4256088" y="2151063"/>
          <p14:tracePt t="16919" x="4160838" y="2151063"/>
          <p14:tracePt t="16928" x="4052888" y="2151063"/>
          <p14:tracePt t="16935" x="3978275" y="2151063"/>
          <p14:tracePt t="16944" x="3935413" y="2151063"/>
          <p14:tracePt t="16951" x="3892550" y="2151063"/>
          <p14:tracePt t="16961" x="3849688" y="2151063"/>
          <p14:tracePt t="16968" x="3806825" y="2151063"/>
          <p14:tracePt t="16978" x="3763963" y="2151063"/>
          <p14:tracePt t="16984" x="3732213" y="2151063"/>
          <p14:tracePt t="16994" x="3700463" y="2151063"/>
          <p14:tracePt t="17000" x="3657600" y="2151063"/>
          <p14:tracePt t="17011" x="3582988" y="2151063"/>
          <p14:tracePt t="17016" x="3508375" y="2151063"/>
          <p14:tracePt t="17027" x="3454400" y="2151063"/>
          <p14:tracePt t="17033" x="3400425" y="2151063"/>
          <p14:tracePt t="17043" x="3348038" y="2151063"/>
          <p14:tracePt t="17049" x="3325813" y="2151063"/>
          <p14:tracePt t="17060" x="3305175" y="2151063"/>
          <p14:tracePt t="17065" x="3282950" y="2128838"/>
          <p14:tracePt t="17074" x="3271838" y="2128838"/>
          <p14:tracePt t="17090" x="3262313" y="2128838"/>
          <p14:tracePt t="17098" x="3262313" y="2117725"/>
          <p14:tracePt t="17106" x="3251200" y="2117725"/>
          <p14:tracePt t="17114" x="3240088" y="2108200"/>
          <p14:tracePt t="17134" x="3219450" y="2108200"/>
          <p14:tracePt t="17144" x="3208338" y="2108200"/>
          <p14:tracePt t="17150" x="3197225" y="2097088"/>
          <p14:tracePt t="17161" x="3176588" y="2097088"/>
          <p14:tracePt t="17167" x="3165475" y="2085975"/>
          <p14:tracePt t="17181" x="3144838" y="2085975"/>
          <p14:tracePt t="17183" x="3122613" y="2085975"/>
          <p14:tracePt t="17196" x="3111500" y="2074863"/>
          <p14:tracePt t="17219" x="3090863" y="2054225"/>
          <p14:tracePt t="17252" x="3079750" y="2054225"/>
          <p14:tracePt t="17272" x="3079750" y="2043113"/>
          <p14:tracePt t="17280" x="3068638" y="2032000"/>
          <p14:tracePt t="17292" x="3059113" y="2032000"/>
          <p14:tracePt t="17317" x="3059113" y="2022475"/>
          <p14:tracePt t="17345" x="3048000" y="2022475"/>
          <p14:tracePt t="17353" x="3036888" y="2011363"/>
          <p14:tracePt t="17378" x="3027363" y="2011363"/>
          <p14:tracePt t="17385" x="3027363" y="2000250"/>
          <p14:tracePt t="17409" x="3027363" y="1990725"/>
          <p14:tracePt t="17458" x="3027363" y="1979613"/>
          <p14:tracePt t="17482" x="3016250" y="1979613"/>
          <p14:tracePt t="17498" x="3016250" y="1968500"/>
          <p14:tracePt t="17523" x="3016250" y="1957388"/>
          <p14:tracePt t="17538" x="3016250" y="1947863"/>
          <p14:tracePt t="17567" x="3016250" y="1936750"/>
          <p14:tracePt t="17583" x="3005138" y="1936750"/>
          <p14:tracePt t="17595" x="3005138" y="1925638"/>
          <p14:tracePt t="17619" x="3005138" y="1914525"/>
          <p14:tracePt t="17628" x="3005138" y="1905000"/>
          <p14:tracePt t="17635" x="3005138" y="1882775"/>
          <p14:tracePt t="17664" x="3005138" y="1871663"/>
          <p14:tracePt t="17676" x="3016250" y="1871663"/>
          <p14:tracePt t="17697" x="3027363" y="1871663"/>
          <p14:tracePt t="17709" x="3027363" y="1862138"/>
          <p14:tracePt t="17745" x="3027363" y="1851025"/>
          <p14:tracePt t="17753" x="3036888" y="1851025"/>
          <p14:tracePt t="17761" x="3048000" y="1839913"/>
          <p14:tracePt t="17770" x="3059113" y="1828800"/>
          <p14:tracePt t="17778" x="3079750" y="1819275"/>
          <p14:tracePt t="17786" x="3101975" y="1797050"/>
          <p14:tracePt t="17794" x="3122613" y="1797050"/>
          <p14:tracePt t="17802" x="3144838" y="1785938"/>
          <p14:tracePt t="17810" x="3144838" y="1776413"/>
          <p14:tracePt t="17827" x="3154363" y="1776413"/>
          <p14:tracePt t="17834" x="3176588" y="1776413"/>
          <p14:tracePt t="17844" x="3176588" y="1765300"/>
          <p14:tracePt t="17861" x="3187700" y="1765300"/>
          <p14:tracePt t="17867" x="3187700" y="1754188"/>
          <p14:tracePt t="17877" x="3197225" y="1754188"/>
          <p14:tracePt t="17883" x="3208338" y="1754188"/>
          <p14:tracePt t="17894" x="3230563" y="1754188"/>
          <p14:tracePt t="17900" x="3240088" y="1744663"/>
          <p14:tracePt t="17910" x="3262313" y="1744663"/>
          <p14:tracePt t="17916" x="3282950" y="1733550"/>
          <p14:tracePt t="17927" x="3305175" y="1733550"/>
          <p14:tracePt t="17932" x="3314700" y="1733550"/>
          <p14:tracePt t="17943" x="3325813" y="1733550"/>
          <p14:tracePt t="17948" x="3348038" y="1733550"/>
          <p14:tracePt t="17959" x="3379788" y="1722438"/>
          <p14:tracePt t="17965" x="3390900" y="1722438"/>
          <p14:tracePt t="17974" x="3411538" y="1722438"/>
          <p14:tracePt t="17981" x="3433763" y="1722438"/>
          <p14:tracePt t="17989" x="3454400" y="1711325"/>
          <p14:tracePt t="17997" x="3486150" y="1711325"/>
          <p14:tracePt t="18005" x="3517900" y="1711325"/>
          <p14:tracePt t="18013" x="3551238" y="1711325"/>
          <p14:tracePt t="18022" x="3582988" y="1701800"/>
          <p14:tracePt t="18030" x="3614738" y="1701800"/>
          <p14:tracePt t="18038" x="3646488" y="1701800"/>
          <p14:tracePt t="18046" x="3678238" y="1701800"/>
          <p14:tracePt t="18054" x="3721100" y="1701800"/>
          <p14:tracePt t="18062" x="3786188" y="1701800"/>
          <p14:tracePt t="18070" x="3840163" y="1701800"/>
          <p14:tracePt t="18079" x="3903663" y="1701800"/>
          <p14:tracePt t="18087" x="3946525" y="1701800"/>
          <p14:tracePt t="18095" x="4000500" y="1701800"/>
          <p14:tracePt t="18103" x="4075113" y="1701800"/>
          <p14:tracePt t="18111" x="4127500" y="1701800"/>
          <p14:tracePt t="18119" x="4203700" y="1701800"/>
          <p14:tracePt t="18128" x="4278313" y="1701800"/>
          <p14:tracePt t="18141" x="4330700" y="1701800"/>
          <p14:tracePt t="18144" x="4395788" y="1701800"/>
          <p14:tracePt t="18152" x="4449763" y="1701800"/>
          <p14:tracePt t="18160" x="4491038" y="1701800"/>
          <p14:tracePt t="18168" x="4533900" y="1701800"/>
          <p14:tracePt t="18176" x="4587875" y="1701800"/>
          <p14:tracePt t="18184" x="4619625" y="1701800"/>
          <p14:tracePt t="18193" x="4652963" y="1701800"/>
          <p14:tracePt t="18200" x="4684713" y="1701800"/>
          <p14:tracePt t="18210" x="4716463" y="1701800"/>
          <p14:tracePt t="18217" x="4737100" y="1701800"/>
          <p14:tracePt t="18227" x="4759325" y="1701800"/>
          <p14:tracePt t="18233" x="4779963" y="1701800"/>
          <p14:tracePt t="18243" x="4791075" y="1701800"/>
          <p14:tracePt t="18249" x="4813300" y="1701800"/>
          <p14:tracePt t="18259" x="4845050" y="1701800"/>
          <p14:tracePt t="18265" x="4856163" y="1711325"/>
          <p14:tracePt t="18276" x="4865688" y="1711325"/>
          <p14:tracePt t="18282" x="4887913" y="1711325"/>
          <p14:tracePt t="18293" x="4919663" y="1722438"/>
          <p14:tracePt t="18298" x="4951413" y="1722438"/>
          <p14:tracePt t="18307" x="4994275" y="1722438"/>
          <p14:tracePt t="18314" x="5026025" y="1744663"/>
          <p14:tracePt t="18323" x="5068888" y="1765300"/>
          <p14:tracePt t="18330" x="5111750" y="1776413"/>
          <p14:tracePt t="18338" x="5133975" y="1797050"/>
          <p14:tracePt t="18347" x="5165725" y="1819275"/>
          <p14:tracePt t="18354" x="5186363" y="1819275"/>
          <p14:tracePt t="18363" x="5208588" y="1819275"/>
          <p14:tracePt t="18376" x="5219700" y="1828800"/>
          <p14:tracePt t="18383" x="5229225" y="1839913"/>
          <p14:tracePt t="18395" x="5240338" y="1839913"/>
          <p14:tracePt t="18403" x="5240338" y="1851025"/>
          <p14:tracePt t="18432" x="5240338" y="1862138"/>
          <p14:tracePt t="18464" x="5240338" y="1871663"/>
          <p14:tracePt t="18476" x="5240338" y="1882775"/>
          <p14:tracePt t="18501" x="5240338" y="1893888"/>
          <p14:tracePt t="18521" x="5240338" y="1914525"/>
          <p14:tracePt t="18529" x="5240338" y="1925638"/>
          <p14:tracePt t="18545" x="5229225" y="1925638"/>
          <p14:tracePt t="18553" x="5229225" y="1947863"/>
          <p14:tracePt t="18561" x="5219700" y="1957388"/>
          <p14:tracePt t="18569" x="5186363" y="1957388"/>
          <p14:tracePt t="18578" x="5176838" y="1968500"/>
          <p14:tracePt t="18585" x="5154613" y="1968500"/>
          <p14:tracePt t="18594" x="5122863" y="1979613"/>
          <p14:tracePt t="18602" x="5100638" y="1979613"/>
          <p14:tracePt t="18610" x="5080000" y="1979613"/>
          <p14:tracePt t="18618" x="5068888" y="1979613"/>
          <p14:tracePt t="18627" x="5059363" y="1990725"/>
          <p14:tracePt t="18635" x="5037138" y="1990725"/>
          <p14:tracePt t="18643" x="5026025" y="1990725"/>
          <p14:tracePt t="18651" x="5016500" y="1990725"/>
          <p14:tracePt t="18660" x="4994275" y="2000250"/>
          <p14:tracePt t="18667" x="4983163" y="2000250"/>
          <p14:tracePt t="18676" x="4973638" y="2000250"/>
          <p14:tracePt t="18683" x="4962525" y="2000250"/>
          <p14:tracePt t="18693" x="4930775" y="2011363"/>
          <p14:tracePt t="18700" x="4908550" y="2032000"/>
          <p14:tracePt t="18709" x="4897438" y="2032000"/>
          <p14:tracePt t="18716" x="4876800" y="2032000"/>
          <p14:tracePt t="18726" x="4845050" y="2032000"/>
          <p14:tracePt t="18732" x="4822825" y="2054225"/>
          <p14:tracePt t="18742" x="4791075" y="2054225"/>
          <p14:tracePt t="18748" x="4759325" y="2054225"/>
          <p14:tracePt t="18759" x="4727575" y="2054225"/>
          <p14:tracePt t="18765" x="4694238" y="2065338"/>
          <p14:tracePt t="18773" x="4662488" y="2065338"/>
          <p14:tracePt t="18781" x="4641850" y="2065338"/>
          <p14:tracePt t="18789" x="4619625" y="2065338"/>
          <p14:tracePt t="18797" x="4598988" y="2065338"/>
          <p14:tracePt t="18805" x="4576763" y="2065338"/>
          <p14:tracePt t="18813" x="4545013" y="2074863"/>
          <p14:tracePt t="18821" x="4533900" y="2074863"/>
          <p14:tracePt t="18830" x="4513263" y="2074863"/>
          <p14:tracePt t="18837" x="4481513" y="2074863"/>
          <p14:tracePt t="18846" x="4459288" y="2074863"/>
          <p14:tracePt t="18854" x="4438650" y="2074863"/>
          <p14:tracePt t="18862" x="4406900" y="2085975"/>
          <p14:tracePt t="18870" x="4373563" y="2085975"/>
          <p14:tracePt t="18878" x="4330700" y="2097088"/>
          <p14:tracePt t="18886" x="4278313" y="2097088"/>
          <p14:tracePt t="18895" x="4235450" y="2097088"/>
          <p14:tracePt t="18903" x="4181475" y="2108200"/>
          <p14:tracePt t="18911" x="4117975" y="2108200"/>
          <p14:tracePt t="18919" x="4075113" y="2108200"/>
          <p14:tracePt t="18927" x="4043363" y="2108200"/>
          <p14:tracePt t="18935" x="4010025" y="2108200"/>
          <p14:tracePt t="18943" x="3978275" y="2117725"/>
          <p14:tracePt t="18951" x="3957638" y="2117725"/>
          <p14:tracePt t="18960" x="3935413" y="2117725"/>
          <p14:tracePt t="18967" x="3903663" y="2117725"/>
          <p14:tracePt t="18976" x="3892550" y="2117725"/>
          <p14:tracePt t="18984" x="3871913" y="2117725"/>
          <p14:tracePt t="18993" x="3840163" y="2117725"/>
          <p14:tracePt t="19000" x="3806825" y="2117725"/>
          <p14:tracePt t="19009" x="3775075" y="2117725"/>
          <p14:tracePt t="19017" x="3721100" y="2117725"/>
          <p14:tracePt t="19026" x="3636963" y="2097088"/>
          <p14:tracePt t="19033" x="3560763" y="2097088"/>
          <p14:tracePt t="19043" x="3497263" y="2085975"/>
          <p14:tracePt t="19049" x="3443288" y="2085975"/>
          <p14:tracePt t="19059" x="3379788" y="2074863"/>
          <p14:tracePt t="19065" x="3336925" y="2065338"/>
          <p14:tracePt t="19076" x="3294063" y="2065338"/>
          <p14:tracePt t="19081" x="3240088" y="2054225"/>
          <p14:tracePt t="19093" x="3208338" y="2054225"/>
          <p14:tracePt t="19098" x="3187700" y="2032000"/>
          <p14:tracePt t="19107" x="3165475" y="2032000"/>
          <p14:tracePt t="19114" x="3144838" y="2022475"/>
          <p14:tracePt t="19122" x="3122613" y="2022475"/>
          <p14:tracePt t="19130" x="3090863" y="2022475"/>
          <p14:tracePt t="19142" x="3048000" y="1990725"/>
          <p14:tracePt t="19147" x="3016250" y="1957388"/>
          <p14:tracePt t="19155" x="2962275" y="1957388"/>
          <p14:tracePt t="19163" x="2930525" y="1957388"/>
          <p14:tracePt t="19171" x="2908300" y="1936750"/>
          <p14:tracePt t="19179" x="2887663" y="1925638"/>
          <p14:tracePt t="19187" x="2865438" y="1905000"/>
          <p14:tracePt t="19195" x="2855913" y="1882775"/>
          <p14:tracePt t="19203" x="2855913" y="1862138"/>
          <p14:tracePt t="19212" x="2855913" y="1851025"/>
          <p14:tracePt t="19219" x="2855913" y="1828800"/>
          <p14:tracePt t="19228" x="2855913" y="1819275"/>
          <p14:tracePt t="19236" x="2844800" y="1808163"/>
          <p14:tracePt t="19244" x="2844800" y="1785938"/>
          <p14:tracePt t="19280" x="2844800" y="1776413"/>
          <p14:tracePt t="19305" x="2865438" y="1754188"/>
          <p14:tracePt t="19313" x="2887663" y="1744663"/>
          <p14:tracePt t="19321" x="2908300" y="1722438"/>
          <p14:tracePt t="19329" x="2930525" y="1711325"/>
          <p14:tracePt t="19337" x="2962275" y="1690688"/>
          <p14:tracePt t="19346" x="2994025" y="1658938"/>
          <p14:tracePt t="19353" x="2994025" y="1647825"/>
          <p14:tracePt t="19362" x="3005138" y="1625600"/>
          <p14:tracePt t="19370" x="3016250" y="1625600"/>
          <p14:tracePt t="19386" x="3027363" y="1625600"/>
          <p14:tracePt t="19414" x="3027363" y="1616075"/>
          <p14:tracePt t="19427" x="3036888" y="1616075"/>
          <p14:tracePt t="19431" x="3048000" y="1616075"/>
          <p14:tracePt t="19439" x="3068638" y="1616075"/>
          <p14:tracePt t="19447" x="3090863" y="1616075"/>
          <p14:tracePt t="19455" x="3111500" y="1604963"/>
          <p14:tracePt t="19463" x="3133725" y="1604963"/>
          <p14:tracePt t="19471" x="3154363" y="1593850"/>
          <p14:tracePt t="19479" x="3176588" y="1593850"/>
          <p14:tracePt t="19487" x="3208338" y="1593850"/>
          <p14:tracePt t="19496" x="3240088" y="1582738"/>
          <p14:tracePt t="19504" x="3262313" y="1582738"/>
          <p14:tracePt t="19512" x="3282950" y="1582738"/>
          <p14:tracePt t="19520" x="3305175" y="1582738"/>
          <p14:tracePt t="19528" x="3336925" y="1582738"/>
          <p14:tracePt t="19536" x="3368675" y="1582738"/>
          <p14:tracePt t="19545" x="3411538" y="1582738"/>
          <p14:tracePt t="19552" x="3454400" y="1582738"/>
          <p14:tracePt t="19561" x="3486150" y="1573213"/>
          <p14:tracePt t="19569" x="3529013" y="1573213"/>
          <p14:tracePt t="19577" x="3582988" y="1562100"/>
          <p14:tracePt t="19585" x="3625850" y="1562100"/>
          <p14:tracePt t="19593" x="3668713" y="1562100"/>
          <p14:tracePt t="19601" x="3711575" y="1562100"/>
          <p14:tracePt t="19610" x="3754438" y="1562100"/>
          <p14:tracePt t="19618" x="3786188" y="1562100"/>
          <p14:tracePt t="19626" x="3806825" y="1562100"/>
          <p14:tracePt t="19634" x="3840163" y="1562100"/>
          <p14:tracePt t="19642" x="3871913" y="1562100"/>
          <p14:tracePt t="19650" x="3903663" y="1562100"/>
          <p14:tracePt t="19659" x="3935413" y="1562100"/>
          <p14:tracePt t="19667" x="3957638" y="1562100"/>
          <p14:tracePt t="19676" x="3978275" y="1562100"/>
          <p14:tracePt t="19682" x="4000500" y="1562100"/>
          <p14:tracePt t="19692" x="4032250" y="1562100"/>
          <p14:tracePt t="19699" x="4064000" y="1562100"/>
          <p14:tracePt t="19710" x="4084638" y="1573213"/>
          <p14:tracePt t="19715" x="4106863" y="1573213"/>
          <p14:tracePt t="19725" x="4127500" y="1573213"/>
          <p14:tracePt t="19731" x="4170363" y="1582738"/>
          <p14:tracePt t="19742" x="4192588" y="1582738"/>
          <p14:tracePt t="19748" x="4213225" y="1593850"/>
          <p14:tracePt t="19759" x="4246563" y="1604963"/>
          <p14:tracePt t="19764" x="4267200" y="1604963"/>
          <p14:tracePt t="19772" x="4287838" y="1616075"/>
          <p14:tracePt t="19780" x="4330700" y="1636713"/>
          <p14:tracePt t="19788" x="4352925" y="1636713"/>
          <p14:tracePt t="19797" x="4364038" y="1636713"/>
          <p14:tracePt t="19805" x="4373563" y="1636713"/>
          <p14:tracePt t="19813" x="4395788" y="1636713"/>
          <p14:tracePt t="19821" x="4406900" y="1647825"/>
          <p14:tracePt t="19833" x="4416425" y="1647825"/>
          <p14:tracePt t="19865" x="4416425" y="1658938"/>
          <p14:tracePt t="19874" x="4427538" y="1668463"/>
          <p14:tracePt t="19882" x="4459288" y="1690688"/>
          <p14:tracePt t="19892" x="4470400" y="1701800"/>
          <p14:tracePt t="19898" x="4491038" y="1722438"/>
          <p14:tracePt t="19909" x="4502150" y="1733550"/>
          <p14:tracePt t="19914" x="4513263" y="1754188"/>
          <p14:tracePt t="19934" x="4513263" y="1765300"/>
          <p14:tracePt t="19943" x="4524375" y="1765300"/>
          <p14:tracePt t="19951" x="4524375" y="1776413"/>
          <p14:tracePt t="19959" x="4524375" y="1785938"/>
          <p14:tracePt t="19979" x="4524375" y="1797050"/>
          <p14:tracePt t="20016" x="4533900" y="1797050"/>
          <p14:tracePt t="20044" x="4533900" y="1808163"/>
          <p14:tracePt t="20052" x="4533900" y="1819275"/>
          <p14:tracePt t="20060" x="4533900" y="1828800"/>
          <p14:tracePt t="20073" x="4533900" y="1839913"/>
          <p14:tracePt t="20080" x="4533900" y="1851025"/>
          <p14:tracePt t="20089" x="4533900" y="1862138"/>
          <p14:tracePt t="20105" x="4533900" y="1871663"/>
          <p14:tracePt t="20113" x="4533900" y="1882775"/>
          <p14:tracePt t="20121" x="4533900" y="1893888"/>
          <p14:tracePt t="20137" x="4533900" y="1905000"/>
          <p14:tracePt t="20145" x="4524375" y="1905000"/>
          <p14:tracePt t="20165" x="4524375" y="1914525"/>
          <p14:tracePt t="20254" x="4513263" y="1914525"/>
          <p14:tracePt t="20278" x="4513263" y="1925638"/>
          <p14:tracePt t="20732" x="4502150" y="1925638"/>
          <p14:tracePt t="20752" x="4481513" y="1925638"/>
          <p14:tracePt t="20760" x="4470400" y="1925638"/>
          <p14:tracePt t="20768" x="4459288" y="1925638"/>
          <p14:tracePt t="20777" x="4438650" y="1936750"/>
          <p14:tracePt t="20784" x="4416425" y="1936750"/>
          <p14:tracePt t="20793" x="4395788" y="1947863"/>
          <p14:tracePt t="20801" x="4384675" y="1957388"/>
          <p14:tracePt t="20811" x="4364038" y="1957388"/>
          <p14:tracePt t="20817" x="4352925" y="1957388"/>
          <p14:tracePt t="20827" x="4341813" y="1968500"/>
          <p14:tracePt t="20901" x="4330700" y="1968500"/>
          <p14:tracePt t="20909" x="4321175" y="1968500"/>
          <p14:tracePt t="20918" x="4310063" y="1979613"/>
          <p14:tracePt t="20926" x="4287838" y="1979613"/>
          <p14:tracePt t="20934" x="4278313" y="1979613"/>
          <p14:tracePt t="20943" x="4256088" y="1979613"/>
          <p14:tracePt t="20950" x="4256088" y="1990725"/>
          <p14:tracePt t="20960" x="4246563" y="1990725"/>
          <p14:tracePt t="20966" x="4235450" y="1990725"/>
          <p14:tracePt t="21027" x="4224338" y="1990725"/>
          <p14:tracePt t="21035" x="4213225" y="1990725"/>
          <p14:tracePt t="21043" x="4192588" y="1990725"/>
          <p14:tracePt t="21051" x="4170363" y="2000250"/>
          <p14:tracePt t="21059" x="4160838" y="2000250"/>
          <p14:tracePt t="21067" x="4127500" y="2000250"/>
          <p14:tracePt t="21076" x="4095750" y="2000250"/>
          <p14:tracePt t="21083" x="4075113" y="2000250"/>
          <p14:tracePt t="21093" x="4064000" y="2011363"/>
          <p14:tracePt t="21100" x="4043363" y="2011363"/>
          <p14:tracePt t="21109" x="4010025" y="2011363"/>
          <p14:tracePt t="21116" x="3989388" y="2011363"/>
          <p14:tracePt t="21128" x="3978275" y="2011363"/>
          <p14:tracePt t="21159" x="3957638" y="2011363"/>
          <p14:tracePt t="21161" x="3946525" y="2011363"/>
          <p14:tracePt t="21164" x="3935413" y="2011363"/>
          <p14:tracePt t="21175" x="3914775" y="2011363"/>
          <p14:tracePt t="21181" x="3881438" y="2011363"/>
          <p14:tracePt t="21191" x="3849688" y="2011363"/>
          <p14:tracePt t="21197" x="3817938" y="2011363"/>
          <p14:tracePt t="21206" x="3786188" y="2011363"/>
          <p14:tracePt t="21213" x="3754438" y="2011363"/>
          <p14:tracePt t="21222" x="3711575" y="2011363"/>
          <p14:tracePt t="21230" x="3668713" y="2011363"/>
          <p14:tracePt t="21237" x="3636963" y="2011363"/>
          <p14:tracePt t="21246" x="3594100" y="2011363"/>
          <p14:tracePt t="21254" x="3529013" y="2011363"/>
          <p14:tracePt t="21262" x="3475038" y="2011363"/>
          <p14:tracePt t="21270" x="3411538" y="2011363"/>
          <p14:tracePt t="21278" x="3348038" y="2011363"/>
          <p14:tracePt t="21286" x="3271838" y="2011363"/>
          <p14:tracePt t="21295" x="3208338" y="2011363"/>
          <p14:tracePt t="21303" x="3165475" y="2011363"/>
          <p14:tracePt t="21311" x="3133725" y="2000250"/>
          <p14:tracePt t="21319" x="3101975" y="1979613"/>
          <p14:tracePt t="21328" x="3068638" y="1979613"/>
          <p14:tracePt t="21335" x="3036888" y="1979613"/>
          <p14:tracePt t="21343" x="3005138" y="1957388"/>
          <p14:tracePt t="21351" x="2984500" y="1957388"/>
          <p14:tracePt t="21360" x="2962275" y="1947863"/>
          <p14:tracePt t="21368" x="2951163" y="1947863"/>
          <p14:tracePt t="21376" x="2930525" y="1936750"/>
          <p14:tracePt t="21384" x="2919413" y="1925638"/>
          <p14:tracePt t="21393" x="2898775" y="1893888"/>
          <p14:tracePt t="21400" x="2855913" y="1862138"/>
          <p14:tracePt t="21409" x="2833688" y="1828800"/>
          <p14:tracePt t="21417" x="2813050" y="1808163"/>
          <p14:tracePt t="21431" x="2790825" y="1776413"/>
          <p14:tracePt t="21433" x="2759075" y="1733550"/>
          <p14:tracePt t="21443" x="2747963" y="1701800"/>
          <p14:tracePt t="21449" x="2747963" y="1668463"/>
          <p14:tracePt t="21459" x="2747963" y="1636713"/>
          <p14:tracePt t="21465" x="2747963" y="1604963"/>
          <p14:tracePt t="21476" x="2747963" y="1573213"/>
          <p14:tracePt t="21482" x="2747963" y="1550988"/>
          <p14:tracePt t="21492" x="2747963" y="1530350"/>
          <p14:tracePt t="21498" x="2770188" y="1519238"/>
          <p14:tracePt t="21509" x="2790825" y="1508125"/>
          <p14:tracePt t="21514" x="2790825" y="1487488"/>
          <p14:tracePt t="21526" x="2790825" y="1476375"/>
          <p14:tracePt t="21530" x="2813050" y="1476375"/>
          <p14:tracePt t="21539" x="2824163" y="1476375"/>
          <p14:tracePt t="21547" x="2844800" y="1476375"/>
          <p14:tracePt t="21555" x="2876550" y="1476375"/>
          <p14:tracePt t="21563" x="2908300" y="1476375"/>
          <p14:tracePt t="21571" x="2962275" y="1476375"/>
          <p14:tracePt t="21579" x="3036888" y="1476375"/>
          <p14:tracePt t="21587" x="3122613" y="1498600"/>
          <p14:tracePt t="21595" x="3251200" y="1498600"/>
          <p14:tracePt t="21603" x="3379788" y="1508125"/>
          <p14:tracePt t="21612" x="3508375" y="1530350"/>
          <p14:tracePt t="21620" x="3678238" y="1573213"/>
          <p14:tracePt t="21628" x="3817938" y="1604963"/>
          <p14:tracePt t="21636" x="3935413" y="1604963"/>
          <p14:tracePt t="21644" x="4032250" y="1616075"/>
          <p14:tracePt t="21652" x="4106863" y="1647825"/>
          <p14:tracePt t="21661" x="4170363" y="1679575"/>
          <p14:tracePt t="21668" x="4235450" y="1701800"/>
          <p14:tracePt t="21677" x="4267200" y="1701800"/>
          <p14:tracePt t="21685" x="4287838" y="1711325"/>
          <p14:tracePt t="21698" x="4298950" y="1711325"/>
          <p14:tracePt t="21749" x="4310063" y="1722438"/>
          <p14:tracePt t="21762" x="4321175" y="1722438"/>
          <p14:tracePt t="21770" x="4321175" y="1733550"/>
          <p14:tracePt t="21794" x="4321175" y="1744663"/>
          <p14:tracePt t="21802" x="4330700" y="1754188"/>
          <p14:tracePt t="21810" x="4341813" y="1765300"/>
          <p14:tracePt t="21824" x="4341813" y="1776413"/>
          <p14:tracePt t="21839" x="4352925" y="1776413"/>
          <p14:tracePt t="21847" x="4352925" y="1785938"/>
          <p14:tracePt t="23422" x="4352925" y="1797050"/>
          <p14:tracePt t="23430" x="4352925" y="1819275"/>
          <p14:tracePt t="23439" x="4352925" y="1862138"/>
          <p14:tracePt t="23446" x="4330700" y="1882775"/>
          <p14:tracePt t="23454" x="4330700" y="1905000"/>
          <p14:tracePt t="23462" x="4330700" y="1936750"/>
          <p14:tracePt t="23470" x="4298950" y="1990725"/>
          <p14:tracePt t="23478" x="4267200" y="2032000"/>
          <p14:tracePt t="23487" x="4246563" y="2074863"/>
          <p14:tracePt t="23495" x="4235450" y="2108200"/>
          <p14:tracePt t="23503" x="4203700" y="2139950"/>
          <p14:tracePt t="23511" x="4160838" y="2193925"/>
          <p14:tracePt t="23519" x="4117975" y="2246313"/>
          <p14:tracePt t="23527" x="4084638" y="2300288"/>
          <p14:tracePt t="23535" x="4032250" y="2354263"/>
          <p14:tracePt t="23543" x="3967163" y="2397125"/>
          <p14:tracePt t="23551" x="3914775" y="2439988"/>
          <p14:tracePt t="23559" x="3849688" y="2471738"/>
          <p14:tracePt t="23567" x="3775075" y="2492375"/>
          <p14:tracePt t="23576" x="3711575" y="2514600"/>
          <p14:tracePt t="23584" x="3646488" y="2546350"/>
          <p14:tracePt t="23592" x="3582988" y="2566988"/>
          <p14:tracePt t="23600" x="3551238" y="2589213"/>
          <p14:tracePt t="23608" x="3529013" y="2589213"/>
          <p14:tracePt t="23616" x="3508375" y="2600325"/>
          <p14:tracePt t="23624" x="3497263" y="2600325"/>
          <p14:tracePt t="23649" x="3486150" y="2600325"/>
          <p14:tracePt t="24046" x="3486150" y="2609850"/>
          <p14:tracePt t="24054" x="3486150" y="2632075"/>
          <p14:tracePt t="24062" x="3486150" y="2652713"/>
          <p14:tracePt t="24071" x="3486150" y="2674938"/>
          <p14:tracePt t="24079" x="3475038" y="2706688"/>
          <p14:tracePt t="24087" x="3475038" y="2738438"/>
          <p14:tracePt t="24095" x="3475038" y="2771775"/>
          <p14:tracePt t="24103" x="3475038" y="2803525"/>
          <p14:tracePt t="24111" x="3475038" y="2846388"/>
          <p14:tracePt t="24119" x="3475038" y="2889250"/>
          <p14:tracePt t="24128" x="3475038" y="2921000"/>
          <p14:tracePt t="24135" x="3475038" y="2952750"/>
          <p14:tracePt t="24144" x="3475038" y="2984500"/>
          <p14:tracePt t="24151" x="3475038" y="3017838"/>
          <p14:tracePt t="24161" x="3475038" y="3059113"/>
          <p14:tracePt t="24168" x="3475038" y="3101975"/>
          <p14:tracePt t="24176" x="3475038" y="3135313"/>
          <p14:tracePt t="24184" x="3475038" y="3178175"/>
          <p14:tracePt t="24192" x="3475038" y="3241675"/>
          <p14:tracePt t="24200" x="3475038" y="3295650"/>
          <p14:tracePt t="24209" x="3475038" y="3359150"/>
          <p14:tracePt t="24217" x="3475038" y="3413125"/>
          <p14:tracePt t="24225" x="3475038" y="3455988"/>
          <p14:tracePt t="24233" x="3475038" y="3487738"/>
          <p14:tracePt t="24242" x="3475038" y="3519488"/>
          <p14:tracePt t="24249" x="3475038" y="3552825"/>
          <p14:tracePt t="24258" x="3475038" y="3573463"/>
          <p14:tracePt t="24265" x="3475038" y="3594100"/>
          <p14:tracePt t="24275" x="3475038" y="3605213"/>
          <p14:tracePt t="24286" x="3475038" y="3616325"/>
          <p14:tracePt t="24374" x="3465513" y="3616325"/>
          <p14:tracePt t="24382" x="3465513" y="3605213"/>
          <p14:tracePt t="24391" x="3465513" y="3584575"/>
          <p14:tracePt t="24399" x="3443288" y="3573463"/>
          <p14:tracePt t="24408" x="3433763" y="3552825"/>
          <p14:tracePt t="24415" x="3433763" y="3519488"/>
          <p14:tracePt t="24429" x="3422650" y="3498850"/>
          <p14:tracePt t="24431" x="3400425" y="3476625"/>
          <p14:tracePt t="24442" x="3400425" y="3455988"/>
          <p14:tracePt t="24448" x="3400425" y="3433763"/>
          <p14:tracePt t="24459" x="3379788" y="3402013"/>
          <p14:tracePt t="24463" x="3379788" y="3381375"/>
          <p14:tracePt t="24475" x="3368675" y="3359150"/>
          <p14:tracePt t="24480" x="3357563" y="3327400"/>
          <p14:tracePt t="24492" x="3357563" y="3305175"/>
          <p14:tracePt t="24496" x="3348038" y="3284538"/>
          <p14:tracePt t="24505" x="3348038" y="3263900"/>
          <p14:tracePt t="24512" x="3336925" y="3241675"/>
          <p14:tracePt t="24521" x="3336925" y="3230563"/>
          <p14:tracePt t="24529" x="3336925" y="3221038"/>
          <p14:tracePt t="24542" x="3336925" y="3209925"/>
          <p14:tracePt t="24549" x="3336925" y="3198813"/>
          <p14:tracePt t="24558" x="3336925" y="3178175"/>
          <p14:tracePt t="24565" x="3336925" y="3167063"/>
          <p14:tracePt t="24575" x="3336925" y="3155950"/>
          <p14:tracePt t="24581" x="3336925" y="3144838"/>
          <p14:tracePt t="24592" x="3336925" y="3124200"/>
          <p14:tracePt t="24610" x="3336925" y="3113088"/>
          <p14:tracePt t="24618" x="3336925" y="3092450"/>
          <p14:tracePt t="24650" x="3336925" y="3081338"/>
          <p14:tracePt t="24695" x="3336925" y="3070225"/>
          <p14:tracePt t="24707" x="3336925" y="3059113"/>
          <p14:tracePt t="24731" x="3336925" y="3049588"/>
          <p14:tracePt t="24740" x="3336925" y="3038475"/>
          <p14:tracePt t="24747" x="3348038" y="3038475"/>
          <p14:tracePt t="24768" x="3348038" y="3027363"/>
          <p14:tracePt t="24776" x="3348038" y="3017838"/>
          <p14:tracePt t="24800" x="3348038" y="3006725"/>
          <p14:tracePt t="24872" x="3336925" y="3006725"/>
          <p14:tracePt t="25274" x="3325813" y="3006725"/>
          <p14:tracePt t="25350" x="3325813" y="2995613"/>
          <p14:tracePt t="25358" x="3325813" y="2984500"/>
          <p14:tracePt t="25366" x="3325813" y="2963863"/>
          <p14:tracePt t="25374" x="3325813" y="2941638"/>
          <p14:tracePt t="25383" x="3325813" y="2921000"/>
          <p14:tracePt t="25391" x="3348038" y="2898775"/>
          <p14:tracePt t="25399" x="3357563" y="2878138"/>
          <p14:tracePt t="25408" x="3379788" y="2846388"/>
          <p14:tracePt t="25415" x="3390900" y="2824163"/>
          <p14:tracePt t="25429" x="3411538" y="2803525"/>
          <p14:tracePt t="25431" x="3433763" y="2781300"/>
          <p14:tracePt t="25441" x="3454400" y="2749550"/>
          <p14:tracePt t="25448" x="3475038" y="2728913"/>
          <p14:tracePt t="25458" x="3486150" y="2706688"/>
          <p14:tracePt t="25463" x="3517900" y="2663825"/>
          <p14:tracePt t="25474" x="3551238" y="2632075"/>
          <p14:tracePt t="25480" x="3594100" y="2589213"/>
          <p14:tracePt t="25490" x="3625850" y="2557463"/>
          <p14:tracePt t="25496" x="3678238" y="2514600"/>
          <p14:tracePt t="25507" x="3743325" y="2482850"/>
          <p14:tracePt t="25512" x="3797300" y="2449513"/>
          <p14:tracePt t="25522" x="3829050" y="2417763"/>
          <p14:tracePt t="25529" x="3860800" y="2397125"/>
          <p14:tracePt t="25538" x="3892550" y="2363788"/>
          <p14:tracePt t="25545" x="3946525" y="2354263"/>
          <p14:tracePt t="25553" x="3978275" y="2332038"/>
          <p14:tracePt t="25561" x="4000500" y="2311400"/>
          <p14:tracePt t="25569" x="4021138" y="2300288"/>
          <p14:tracePt t="25578" x="4052888" y="2300288"/>
          <p14:tracePt t="25585" x="4084638" y="2289175"/>
          <p14:tracePt t="25594" x="4084638" y="2279650"/>
          <p14:tracePt t="25602" x="4095750" y="2268538"/>
          <p14:tracePt t="25610" x="4117975" y="2246313"/>
          <p14:tracePt t="25618" x="4138613" y="2246313"/>
          <p14:tracePt t="25627" x="4149725" y="2246313"/>
          <p14:tracePt t="25634" x="4170363" y="2236788"/>
          <p14:tracePt t="25643" x="4192588" y="2236788"/>
          <p14:tracePt t="25651" x="4213225" y="2236788"/>
          <p14:tracePt t="25659" x="4246563" y="2236788"/>
          <p14:tracePt t="25667" x="4287838" y="2225675"/>
          <p14:tracePt t="25675" x="4352925" y="2225675"/>
          <p14:tracePt t="25683" x="4406900" y="2225675"/>
          <p14:tracePt t="25691" x="4470400" y="2214563"/>
          <p14:tracePt t="25699" x="4513263" y="2214563"/>
          <p14:tracePt t="25708" x="4545013" y="2214563"/>
          <p14:tracePt t="25716" x="4576763" y="2214563"/>
          <p14:tracePt t="25724" x="4610100" y="2214563"/>
          <p14:tracePt t="25732" x="4641850" y="2214563"/>
          <p14:tracePt t="25740" x="4673600" y="2214563"/>
          <p14:tracePt t="25748" x="4694238" y="2214563"/>
          <p14:tracePt t="25757" x="4716463" y="2225675"/>
          <p14:tracePt t="25764" x="4759325" y="2246313"/>
          <p14:tracePt t="25773" x="4779963" y="2257425"/>
          <p14:tracePt t="25781" x="4813300" y="2289175"/>
          <p14:tracePt t="25790" x="4876800" y="2343150"/>
          <p14:tracePt t="25797" x="4962525" y="2406650"/>
          <p14:tracePt t="25807" x="5068888" y="2482850"/>
          <p14:tracePt t="25813" x="5176838" y="2546350"/>
          <p14:tracePt t="25823" x="5251450" y="2620963"/>
          <p14:tracePt t="25829" x="5326063" y="2686050"/>
          <p14:tracePt t="25840" x="5400675" y="2738438"/>
          <p14:tracePt t="25846" x="5443538" y="2803525"/>
          <p14:tracePt t="25857" x="5486400" y="2878138"/>
          <p14:tracePt t="25862" x="5540375" y="2963863"/>
          <p14:tracePt t="25871" x="5603875" y="3038475"/>
          <p14:tracePt t="25879" x="5678488" y="3135313"/>
          <p14:tracePt t="25887" x="5732463" y="3230563"/>
          <p14:tracePt t="25895" x="5795963" y="3316288"/>
          <p14:tracePt t="25903" x="5849938" y="3424238"/>
          <p14:tracePt t="25911" x="5881688" y="3509963"/>
          <p14:tracePt t="25919" x="5913438" y="3584575"/>
          <p14:tracePt t="25928" x="5913438" y="3648075"/>
          <p14:tracePt t="25935" x="5924550" y="3690938"/>
          <p14:tracePt t="25944" x="5946775" y="3744913"/>
          <p14:tracePt t="25951" x="5946775" y="3808413"/>
          <p14:tracePt t="25960" x="5946775" y="3873500"/>
          <p14:tracePt t="25968" x="5946775" y="3925888"/>
          <p14:tracePt t="25976" x="5946775" y="4002088"/>
          <p14:tracePt t="25984" x="5946775" y="4076700"/>
          <p14:tracePt t="25992" x="5946775" y="4171950"/>
          <p14:tracePt t="26000" x="5924550" y="4268788"/>
          <p14:tracePt t="26009" x="5924550" y="4354513"/>
          <p14:tracePt t="26017" x="5913438" y="4451350"/>
          <p14:tracePt t="26025" x="5913438" y="4546600"/>
          <p14:tracePt t="26033" x="5903913" y="4632325"/>
          <p14:tracePt t="26041" x="5881688" y="4729163"/>
          <p14:tracePt t="26049" x="5838825" y="4826000"/>
          <p14:tracePt t="26057" x="5807075" y="4932363"/>
          <p14:tracePt t="26065" x="5775325" y="5049838"/>
          <p14:tracePt t="26074" x="5732463" y="5156200"/>
          <p14:tracePt t="26082" x="5678488" y="5264150"/>
          <p14:tracePt t="26090" x="5646738" y="5370513"/>
          <p14:tracePt t="26098" x="5614988" y="5478463"/>
          <p14:tracePt t="26107" x="5561013" y="5584825"/>
          <p14:tracePt t="26114" x="5518150" y="5670550"/>
          <p14:tracePt t="26124" x="5486400" y="5734050"/>
          <p14:tracePt t="26130" x="5454650" y="5799138"/>
          <p14:tracePt t="26141" x="5432425" y="5851525"/>
          <p14:tracePt t="26147" x="5400675" y="5873750"/>
          <p14:tracePt t="26157" x="5368925" y="5894388"/>
          <p14:tracePt t="26163" x="5337175" y="5916613"/>
          <p14:tracePt t="26173" x="5303838" y="5916613"/>
          <p14:tracePt t="26179" x="5251450" y="5916613"/>
          <p14:tracePt t="26190" x="5197475" y="5916613"/>
          <p14:tracePt t="26195" x="5143500" y="5916613"/>
          <p14:tracePt t="26205" x="5068888" y="5927725"/>
          <p14:tracePt t="26212" x="4983163" y="5927725"/>
          <p14:tracePt t="26220" x="4897438" y="5927725"/>
          <p14:tracePt t="26228" x="4813300" y="5927725"/>
          <p14:tracePt t="26236" x="4727575" y="5927725"/>
          <p14:tracePt t="26244" x="4652963" y="5927725"/>
          <p14:tracePt t="26252" x="4587875" y="5905500"/>
          <p14:tracePt t="26260" x="4545013" y="5905500"/>
          <p14:tracePt t="26269" x="4481513" y="5884863"/>
          <p14:tracePt t="26277" x="4406900" y="5842000"/>
          <p14:tracePt t="26285" x="4330700" y="5799138"/>
          <p14:tracePt t="26293" x="4235450" y="5756275"/>
          <p14:tracePt t="26301" x="4149725" y="5713413"/>
          <p14:tracePt t="26309" x="4043363" y="5659438"/>
          <p14:tracePt t="26317" x="3935413" y="5616575"/>
          <p14:tracePt t="26326" x="3849688" y="5584825"/>
          <p14:tracePt t="26333" x="3754438" y="5553075"/>
          <p14:tracePt t="26342" x="3668713" y="5487988"/>
          <p14:tracePt t="26350" x="3582988" y="5424488"/>
          <p14:tracePt t="26358" x="3529013" y="5370513"/>
          <p14:tracePt t="26366" x="3497263" y="5327650"/>
          <p14:tracePt t="26374" x="3465513" y="5295900"/>
          <p14:tracePt t="26382" x="3443288" y="5264150"/>
          <p14:tracePt t="26391" x="3433763" y="5210175"/>
          <p14:tracePt t="26399" x="3411538" y="5167313"/>
          <p14:tracePt t="26408" x="3368675" y="5103813"/>
          <p14:tracePt t="26415" x="3314700" y="5018088"/>
          <p14:tracePt t="26426" x="3262313" y="4953000"/>
          <p14:tracePt t="26431" x="3197225" y="4889500"/>
          <p14:tracePt t="26440" x="3154363" y="4814888"/>
          <p14:tracePt t="26448" x="3101975" y="4729163"/>
          <p14:tracePt t="26458" x="3036888" y="4654550"/>
          <p14:tracePt t="26464" x="2962275" y="4546600"/>
          <p14:tracePt t="26473" x="2919413" y="4429125"/>
          <p14:tracePt t="26480" x="2865438" y="4311650"/>
          <p14:tracePt t="26490" x="2824163" y="4205288"/>
          <p14:tracePt t="26496" x="2781300" y="4108450"/>
          <p14:tracePt t="26507" x="2716213" y="3968750"/>
          <p14:tracePt t="26512" x="2684463" y="3851275"/>
          <p14:tracePt t="26523" x="2684463" y="3756025"/>
          <p14:tracePt t="26529" x="2684463" y="3659188"/>
          <p14:tracePt t="26539" x="2684463" y="3573463"/>
          <p14:tracePt t="26545" x="2673350" y="3476625"/>
          <p14:tracePt t="26554" x="2673350" y="3413125"/>
          <p14:tracePt t="26561" x="2673350" y="3348038"/>
          <p14:tracePt t="26569" x="2673350" y="3295650"/>
          <p14:tracePt t="26578" x="2673350" y="3230563"/>
          <p14:tracePt t="26586" x="2673350" y="3187700"/>
          <p14:tracePt t="26594" x="2695575" y="3135313"/>
          <p14:tracePt t="26602" x="2727325" y="3092450"/>
          <p14:tracePt t="26610" x="2747963" y="3038475"/>
          <p14:tracePt t="26618" x="2770188" y="2995613"/>
          <p14:tracePt t="26627" x="2790825" y="2941638"/>
          <p14:tracePt t="26634" x="2801938" y="2878138"/>
          <p14:tracePt t="26643" x="2824163" y="2824163"/>
          <p14:tracePt t="26651" x="2855913" y="2760663"/>
          <p14:tracePt t="26659" x="2887663" y="2695575"/>
          <p14:tracePt t="26667" x="2930525" y="2632075"/>
          <p14:tracePt t="26675" x="2984500" y="2578100"/>
          <p14:tracePt t="26683" x="3027363" y="2525713"/>
          <p14:tracePt t="26692" x="3068638" y="2471738"/>
          <p14:tracePt t="26700" x="3111500" y="2417763"/>
          <p14:tracePt t="26708" x="3144838" y="2374900"/>
          <p14:tracePt t="26716" x="3165475" y="2343150"/>
          <p14:tracePt t="26724" x="3187700" y="2320925"/>
          <p14:tracePt t="26732" x="3208338" y="2300288"/>
          <p14:tracePt t="26740" x="3230563" y="2279650"/>
          <p14:tracePt t="26748" x="3251200" y="2268538"/>
          <p14:tracePt t="26757" x="3271838" y="2246313"/>
          <p14:tracePt t="26764" x="3314700" y="2225675"/>
          <p14:tracePt t="26773" x="3348038" y="2193925"/>
          <p14:tracePt t="26781" x="3400425" y="2182813"/>
          <p14:tracePt t="26791" x="3454400" y="2182813"/>
          <p14:tracePt t="26797" x="3508375" y="2160588"/>
          <p14:tracePt t="26807" x="3540125" y="2160588"/>
          <p14:tracePt t="26813" x="3594100" y="2160588"/>
          <p14:tracePt t="26823" x="3646488" y="2151063"/>
          <p14:tracePt t="26830" x="3678238" y="2151063"/>
          <p14:tracePt t="26840" x="3711575" y="2151063"/>
          <p14:tracePt t="26846" x="3732213" y="2151063"/>
          <p14:tracePt t="26856" x="3754438" y="2151063"/>
          <p14:tracePt t="26862" x="3763963" y="2151063"/>
          <p14:tracePt t="26873" x="3786188" y="2151063"/>
          <p14:tracePt t="26878" x="3806825" y="2151063"/>
          <p14:tracePt t="26889" x="3829050" y="2151063"/>
          <p14:tracePt t="26895" x="3860800" y="2151063"/>
          <p14:tracePt t="26903" x="3903663" y="2151063"/>
          <p14:tracePt t="26911" x="3967163" y="2151063"/>
          <p14:tracePt t="26919" x="4032250" y="2182813"/>
          <p14:tracePt t="26927" x="4106863" y="2214563"/>
          <p14:tracePt t="26935" x="4181475" y="2246313"/>
          <p14:tracePt t="26944" x="4246563" y="2279650"/>
          <p14:tracePt t="26952" x="4310063" y="2300288"/>
          <p14:tracePt t="26960" x="4373563" y="2332038"/>
          <p14:tracePt t="26968" x="4416425" y="2354263"/>
          <p14:tracePt t="26976" x="4459288" y="2374900"/>
          <p14:tracePt t="26984" x="4491038" y="2406650"/>
          <p14:tracePt t="26992" x="4513263" y="2428875"/>
          <p14:tracePt t="27000" x="4533900" y="2439988"/>
          <p14:tracePt t="27009" x="4545013" y="2439988"/>
          <p14:tracePt t="27017" x="4567238" y="2449513"/>
          <p14:tracePt t="27025" x="4576763" y="2471738"/>
          <p14:tracePt t="27033" x="4587875" y="2482850"/>
          <p14:tracePt t="27041" x="4610100" y="2492375"/>
          <p14:tracePt t="27049" x="4619625" y="2514600"/>
          <p14:tracePt t="27057" x="4652963" y="2535238"/>
          <p14:tracePt t="27065" x="4673600" y="2557463"/>
          <p14:tracePt t="27074" x="4694238" y="2589213"/>
          <p14:tracePt t="27082" x="4737100" y="2609850"/>
          <p14:tracePt t="27090" x="4770438" y="2652713"/>
          <p14:tracePt t="27098" x="4813300" y="2706688"/>
          <p14:tracePt t="27107" x="4856163" y="2738438"/>
          <p14:tracePt t="27114" x="4897438" y="2781300"/>
          <p14:tracePt t="27123" x="4973638" y="2824163"/>
          <p14:tracePt t="27131" x="5016500" y="2867025"/>
          <p14:tracePt t="27140" x="5059363" y="2921000"/>
          <p14:tracePt t="27157" x="5091113" y="2984500"/>
          <p14:tracePt t="27159" x="5122863" y="3027363"/>
          <p14:tracePt t="27163" x="5176838" y="3081338"/>
          <p14:tracePt t="27173" x="5229225" y="3167063"/>
          <p14:tracePt t="27179" x="5272088" y="3252788"/>
          <p14:tracePt t="27190" x="5326063" y="3348038"/>
          <p14:tracePt t="27195" x="5368925" y="3433763"/>
          <p14:tracePt t="27207" x="5400675" y="3509963"/>
          <p14:tracePt t="27212" x="5432425" y="3605213"/>
          <p14:tracePt t="27222" x="5432425" y="3702050"/>
          <p14:tracePt t="27228" x="5443538" y="3787775"/>
          <p14:tracePt t="27237" x="5465763" y="3894138"/>
          <p14:tracePt t="27244" x="5465763" y="4002088"/>
          <p14:tracePt t="27252" x="5465763" y="4086225"/>
          <p14:tracePt t="27261" x="5465763" y="4162425"/>
          <p14:tracePt t="27269" x="5465763" y="4248150"/>
          <p14:tracePt t="27277" x="5465763" y="4332288"/>
          <p14:tracePt t="27285" x="5465763" y="4408488"/>
          <p14:tracePt t="27293" x="5465763" y="4483100"/>
          <p14:tracePt t="27301" x="5443538" y="4568825"/>
          <p14:tracePt t="27310" x="5422900" y="4632325"/>
          <p14:tracePt t="27318" x="5400675" y="4697413"/>
          <p14:tracePt t="27326" x="5368925" y="4772025"/>
          <p14:tracePt t="27334" x="5337175" y="4846638"/>
          <p14:tracePt t="27342" x="5314950" y="4921250"/>
          <p14:tracePt t="27350" x="5283200" y="4995863"/>
          <p14:tracePt t="27358" x="5251450" y="5072063"/>
          <p14:tracePt t="27367" x="5219700" y="5135563"/>
          <p14:tracePt t="27375" x="5186363" y="5189538"/>
          <p14:tracePt t="27382" x="5165725" y="5210175"/>
          <p14:tracePt t="27391" x="5143500" y="5232400"/>
          <p14:tracePt t="27399" x="5111750" y="5275263"/>
          <p14:tracePt t="27407" x="5080000" y="5307013"/>
          <p14:tracePt t="27415" x="5026025" y="5327650"/>
          <p14:tracePt t="27425" x="4973638" y="5370513"/>
          <p14:tracePt t="27431" x="4919663" y="5402263"/>
          <p14:tracePt t="27440" x="4876800" y="5435600"/>
          <p14:tracePt t="27448" x="4833938" y="5456238"/>
          <p14:tracePt t="27457" x="4770438" y="5487988"/>
          <p14:tracePt t="27464" x="4694238" y="5521325"/>
          <p14:tracePt t="27473" x="4652963" y="5541963"/>
          <p14:tracePt t="27480" x="4598988" y="5564188"/>
          <p14:tracePt t="27490" x="4556125" y="5584825"/>
          <p14:tracePt t="27496" x="4513263" y="5584825"/>
          <p14:tracePt t="27507" x="4438650" y="5584825"/>
          <p14:tracePt t="27513" x="4373563" y="5584825"/>
          <p14:tracePt t="27522" x="4321175" y="5584825"/>
          <p14:tracePt t="27529" x="4235450" y="5584825"/>
          <p14:tracePt t="27539" x="4160838" y="5584825"/>
          <p14:tracePt t="27545" x="4106863" y="5584825"/>
          <p14:tracePt t="27556" x="4043363" y="5573713"/>
          <p14:tracePt t="27561" x="4000500" y="5553075"/>
          <p14:tracePt t="27570" x="3946525" y="5530850"/>
          <p14:tracePt t="27578" x="3881438" y="5499100"/>
          <p14:tracePt t="27587" x="3817938" y="5467350"/>
          <p14:tracePt t="27594" x="3775075" y="5456238"/>
          <p14:tracePt t="27602" x="3732213" y="5435600"/>
          <p14:tracePt t="27610" x="3689350" y="5413375"/>
          <p14:tracePt t="27618" x="3636963" y="5392738"/>
          <p14:tracePt t="27627" x="3594100" y="5381625"/>
          <p14:tracePt t="27634" x="3529013" y="5359400"/>
          <p14:tracePt t="27643" x="3486150" y="5338763"/>
          <p14:tracePt t="27651" x="3443288" y="5318125"/>
          <p14:tracePt t="27659" x="3411538" y="5295900"/>
          <p14:tracePt t="27667" x="3379788" y="5284788"/>
          <p14:tracePt t="27675" x="3348038" y="5264150"/>
          <p14:tracePt t="27683" x="3336925" y="5232400"/>
          <p14:tracePt t="27692" x="3314700" y="5221288"/>
          <p14:tracePt t="27700" x="3305175" y="5199063"/>
          <p14:tracePt t="27708" x="3305175" y="5167313"/>
          <p14:tracePt t="27716" x="3294063" y="5135563"/>
          <p14:tracePt t="27724" x="3271838" y="5092700"/>
          <p14:tracePt t="27732" x="3262313" y="5060950"/>
          <p14:tracePt t="27740" x="3240088" y="5029200"/>
          <p14:tracePt t="27748" x="3219450" y="4975225"/>
          <p14:tracePt t="27757" x="3197225" y="4910138"/>
          <p14:tracePt t="27765" x="3187700" y="4867275"/>
          <p14:tracePt t="27773" x="3154363" y="4814888"/>
          <p14:tracePt t="27781" x="3122613" y="4760913"/>
          <p14:tracePt t="27790" x="3101975" y="4740275"/>
          <p14:tracePt t="27797" x="3101975" y="4718050"/>
          <p14:tracePt t="27806" x="3090863" y="4697413"/>
          <p14:tracePt t="27813" x="3090863" y="4675188"/>
          <p14:tracePt t="27823" x="3079750" y="4643438"/>
          <p14:tracePt t="27830" x="3079750" y="4611688"/>
          <p14:tracePt t="27840" x="3068638" y="4568825"/>
          <p14:tracePt t="27846" x="3059113" y="4525963"/>
          <p14:tracePt t="27856" x="3059113" y="4494213"/>
          <p14:tracePt t="27862" x="3059113" y="4451350"/>
          <p14:tracePt t="27872" x="3048000" y="4418013"/>
          <p14:tracePt t="27878" x="3048000" y="4375150"/>
          <p14:tracePt t="27889" x="3036888" y="4332288"/>
          <p14:tracePt t="27895" x="3016250" y="4279900"/>
          <p14:tracePt t="27903" x="2994025" y="4205288"/>
          <p14:tracePt t="27911" x="2994025" y="4129088"/>
          <p14:tracePt t="27919" x="2994025" y="4076700"/>
          <p14:tracePt t="27927" x="2994025" y="4002088"/>
          <p14:tracePt t="27935" x="2994025" y="3937000"/>
          <p14:tracePt t="27944" x="3005138" y="3883025"/>
          <p14:tracePt t="27952" x="3005138" y="3840163"/>
          <p14:tracePt t="27960" x="3027363" y="3776663"/>
          <p14:tracePt t="27968" x="3027363" y="3722688"/>
          <p14:tracePt t="27976" x="3036888" y="3659188"/>
          <p14:tracePt t="27984" x="3036888" y="3605213"/>
          <p14:tracePt t="27993" x="3059113" y="3541713"/>
          <p14:tracePt t="28000" x="3101975" y="3476625"/>
          <p14:tracePt t="28009" x="3133725" y="3413125"/>
          <p14:tracePt t="28017" x="3154363" y="3348038"/>
          <p14:tracePt t="28025" x="3187700" y="3305175"/>
          <p14:tracePt t="28033" x="3208338" y="3252788"/>
          <p14:tracePt t="28041" x="3240088" y="3198813"/>
          <p14:tracePt t="28049" x="3282950" y="3167063"/>
          <p14:tracePt t="28058" x="3305175" y="3124200"/>
          <p14:tracePt t="28065" x="3325813" y="3092450"/>
          <p14:tracePt t="28074" x="3348038" y="3070225"/>
          <p14:tracePt t="28082" x="3379788" y="3038475"/>
          <p14:tracePt t="28090" x="3400425" y="3006725"/>
          <p14:tracePt t="28098" x="3443288" y="2963863"/>
          <p14:tracePt t="28107" x="3475038" y="2932113"/>
          <p14:tracePt t="28114" x="3497263" y="2889250"/>
          <p14:tracePt t="28123" x="3540125" y="2867025"/>
          <p14:tracePt t="28131" x="3571875" y="2846388"/>
          <p14:tracePt t="28141" x="3594100" y="2824163"/>
          <p14:tracePt t="28147" x="3614738" y="2803525"/>
          <p14:tracePt t="28157" x="3646488" y="2781300"/>
          <p14:tracePt t="28163" x="3668713" y="2760663"/>
          <p14:tracePt t="28173" x="3700463" y="2749550"/>
          <p14:tracePt t="28179" x="3732213" y="2728913"/>
          <p14:tracePt t="28190" x="3786188" y="2706688"/>
          <p14:tracePt t="28196" x="3840163" y="2686050"/>
          <p14:tracePt t="28206" x="3871913" y="2686050"/>
          <p14:tracePt t="28212" x="3903663" y="2686050"/>
          <p14:tracePt t="28222" x="3946525" y="2652713"/>
          <p14:tracePt t="28228" x="3989388" y="2652713"/>
          <p14:tracePt t="28239" x="4043363" y="2643188"/>
          <p14:tracePt t="28244" x="4084638" y="2620963"/>
          <p14:tracePt t="28253" x="4117975" y="2620963"/>
          <p14:tracePt t="28261" x="4160838" y="2620963"/>
          <p14:tracePt t="28269" x="4203700" y="2620963"/>
          <p14:tracePt t="28277" x="4235450" y="2620963"/>
          <p14:tracePt t="28285" x="4278313" y="2620963"/>
          <p14:tracePt t="28293" x="4321175" y="2620963"/>
          <p14:tracePt t="28301" x="4373563" y="2620963"/>
          <p14:tracePt t="28310" x="4427538" y="2620963"/>
          <p14:tracePt t="28318" x="4470400" y="2620963"/>
          <p14:tracePt t="28326" x="4524375" y="2632075"/>
          <p14:tracePt t="28334" x="4567238" y="2632075"/>
          <p14:tracePt t="28342" x="4610100" y="2643188"/>
          <p14:tracePt t="28350" x="4662488" y="2663825"/>
          <p14:tracePt t="28358" x="4705350" y="2674938"/>
          <p14:tracePt t="28366" x="4759325" y="2695575"/>
          <p14:tracePt t="28375" x="4791075" y="2728913"/>
          <p14:tracePt t="28383" x="4833938" y="2760663"/>
          <p14:tracePt t="28391" x="4876800" y="2792413"/>
          <p14:tracePt t="28399" x="4930775" y="2846388"/>
          <p14:tracePt t="28407" x="4962525" y="2889250"/>
          <p14:tracePt t="28415" x="4994275" y="2921000"/>
          <p14:tracePt t="28427" x="5026025" y="2974975"/>
          <p14:tracePt t="28432" x="5068888" y="3027363"/>
          <p14:tracePt t="28440" x="5111750" y="3081338"/>
          <p14:tracePt t="28448" x="5143500" y="3124200"/>
          <p14:tracePt t="28456" x="5176838" y="3187700"/>
          <p14:tracePt t="28464" x="5208588" y="3252788"/>
          <p14:tracePt t="28473" x="5229225" y="3316288"/>
          <p14:tracePt t="28480" x="5262563" y="3390900"/>
          <p14:tracePt t="28489" x="5303838" y="3467100"/>
          <p14:tracePt t="28497" x="5337175" y="3541713"/>
          <p14:tracePt t="28506" x="5357813" y="3616325"/>
          <p14:tracePt t="28513" x="5357813" y="3702050"/>
          <p14:tracePt t="28523" x="5368925" y="3776663"/>
          <p14:tracePt t="28529" x="5368925" y="3840163"/>
          <p14:tracePt t="28539" x="5368925" y="3894138"/>
          <p14:tracePt t="28545" x="5368925" y="3968750"/>
          <p14:tracePt t="28555" x="5368925" y="4044950"/>
          <p14:tracePt t="28562" x="5368925" y="4119563"/>
          <p14:tracePt t="28572" x="5368925" y="4205288"/>
          <p14:tracePt t="28578" x="5357813" y="4268788"/>
          <p14:tracePt t="28588" x="5357813" y="4332288"/>
          <p14:tracePt t="28594" x="5346700" y="4408488"/>
          <p14:tracePt t="28603" x="5326063" y="4483100"/>
          <p14:tracePt t="28610" x="5326063" y="4546600"/>
          <p14:tracePt t="28619" x="5314950" y="4621213"/>
          <p14:tracePt t="28627" x="5283200" y="4706938"/>
          <p14:tracePt t="28635" x="5251450" y="4760913"/>
          <p14:tracePt t="28643" x="5229225" y="4803775"/>
          <p14:tracePt t="28651" x="5208588" y="4835525"/>
          <p14:tracePt t="28659" x="5165725" y="4889500"/>
          <p14:tracePt t="28667" x="5122863" y="4932363"/>
          <p14:tracePt t="28676" x="5091113" y="4953000"/>
          <p14:tracePt t="28683" x="5037138" y="4986338"/>
          <p14:tracePt t="28692" x="4983163" y="5018088"/>
          <p14:tracePt t="28700" x="4951413" y="5038725"/>
          <p14:tracePt t="28708" x="4919663" y="5072063"/>
          <p14:tracePt t="28716" x="4876800" y="5103813"/>
          <p14:tracePt t="28724" x="4845050" y="5113338"/>
          <p14:tracePt t="28732" x="4802188" y="5135563"/>
          <p14:tracePt t="28741" x="4770438" y="5156200"/>
          <p14:tracePt t="28748" x="4737100" y="5167313"/>
          <p14:tracePt t="28757" x="4705350" y="5189538"/>
          <p14:tracePt t="28765" x="4652963" y="5210175"/>
          <p14:tracePt t="28773" x="4587875" y="5232400"/>
          <p14:tracePt t="28781" x="4524375" y="5232400"/>
          <p14:tracePt t="28789" x="4449763" y="5241925"/>
          <p14:tracePt t="28797" x="4384675" y="5241925"/>
          <p14:tracePt t="28806" x="4330700" y="5253038"/>
          <p14:tracePt t="28814" x="4256088" y="5253038"/>
          <p14:tracePt t="28823" x="4192588" y="5253038"/>
          <p14:tracePt t="28830" x="4149725" y="5253038"/>
          <p14:tracePt t="28839" x="4106863" y="5253038"/>
          <p14:tracePt t="28846" x="4084638" y="5253038"/>
          <p14:tracePt t="28856" x="4064000" y="5253038"/>
          <p14:tracePt t="28862" x="4032250" y="5253038"/>
          <p14:tracePt t="28872" x="3989388" y="5253038"/>
          <p14:tracePt t="28878" x="3946525" y="5253038"/>
          <p14:tracePt t="28889" x="3892550" y="5253038"/>
          <p14:tracePt t="28895" x="3840163" y="5241925"/>
          <p14:tracePt t="28906" x="3775075" y="5221288"/>
          <p14:tracePt t="28911" x="3700463" y="5189538"/>
          <p14:tracePt t="28920" x="3625850" y="5156200"/>
          <p14:tracePt t="28927" x="3540125" y="5124450"/>
          <p14:tracePt t="28936" x="3454400" y="5072063"/>
          <p14:tracePt t="28944" x="3379788" y="5038725"/>
          <p14:tracePt t="28952" x="3314700" y="4995863"/>
          <p14:tracePt t="28960" x="3262313" y="4953000"/>
          <p14:tracePt t="28968" x="3219450" y="4932363"/>
          <p14:tracePt t="28977" x="3187700" y="4889500"/>
          <p14:tracePt t="28984" x="3144838" y="4857750"/>
          <p14:tracePt t="28993" x="3122613" y="4814888"/>
          <p14:tracePt t="29001" x="3101975" y="4783138"/>
          <p14:tracePt t="29009" x="3079750" y="4760913"/>
          <p14:tracePt t="29017" x="3059113" y="4729163"/>
          <p14:tracePt t="29025" x="3036888" y="4697413"/>
          <p14:tracePt t="29033" x="3005138" y="4654550"/>
          <p14:tracePt t="29041" x="2973388" y="4621213"/>
          <p14:tracePt t="29049" x="2951163" y="4568825"/>
          <p14:tracePt t="29058" x="2919413" y="4514850"/>
          <p14:tracePt t="29065" x="2887663" y="4471988"/>
          <p14:tracePt t="29074" x="2855913" y="4408488"/>
          <p14:tracePt t="29082" x="2833688" y="4332288"/>
          <p14:tracePt t="29090" x="2833688" y="4248150"/>
          <p14:tracePt t="29098" x="2833688" y="4171950"/>
          <p14:tracePt t="29107" x="2833688" y="4086225"/>
          <p14:tracePt t="29114" x="2833688" y="4002088"/>
          <p14:tracePt t="29123" x="2833688" y="3925888"/>
          <p14:tracePt t="29131" x="2833688" y="3862388"/>
          <p14:tracePt t="29139" x="2833688" y="3787775"/>
          <p14:tracePt t="29156" x="2833688" y="3713163"/>
          <p14:tracePt t="29157" x="2833688" y="3659188"/>
          <p14:tracePt t="29163" x="2833688" y="3573463"/>
          <p14:tracePt t="29172" x="2844800" y="3476625"/>
          <p14:tracePt t="29179" x="2876550" y="3413125"/>
          <p14:tracePt t="29190" x="2908300" y="3338513"/>
          <p14:tracePt t="29196" x="2941638" y="3273425"/>
          <p14:tracePt t="29206" x="2984500" y="3230563"/>
          <p14:tracePt t="29212" x="3027363" y="3167063"/>
          <p14:tracePt t="29223" x="3079750" y="3113088"/>
          <p14:tracePt t="29228" x="3144838" y="3070225"/>
          <p14:tracePt t="29240" x="3208338" y="3038475"/>
          <p14:tracePt t="29245" x="3262313" y="3006725"/>
          <p14:tracePt t="29256" x="3325813" y="2963863"/>
          <p14:tracePt t="29261" x="3411538" y="2921000"/>
          <p14:tracePt t="29269" x="3497263" y="2878138"/>
          <p14:tracePt t="29277" x="3582988" y="2855913"/>
          <p14:tracePt t="29285" x="3689350" y="2855913"/>
          <p14:tracePt t="29293" x="3797300" y="2855913"/>
          <p14:tracePt t="29301" x="3914775" y="2855913"/>
          <p14:tracePt t="29310" x="4010025" y="2855913"/>
          <p14:tracePt t="29318" x="4095750" y="2855913"/>
          <p14:tracePt t="29326" x="4181475" y="2855913"/>
          <p14:tracePt t="29334" x="4256088" y="2855913"/>
          <p14:tracePt t="29342" x="4298950" y="2855913"/>
          <p14:tracePt t="29350" x="4341813" y="2878138"/>
          <p14:tracePt t="29358" x="4373563" y="2909888"/>
          <p14:tracePt t="29366" x="4395788" y="2932113"/>
          <p14:tracePt t="29375" x="4416425" y="2963863"/>
          <p14:tracePt t="29383" x="4449763" y="3017838"/>
          <p14:tracePt t="29391" x="4491038" y="3081338"/>
          <p14:tracePt t="29399" x="4524375" y="3155950"/>
          <p14:tracePt t="29407" x="4556125" y="3252788"/>
          <p14:tracePt t="29415" x="4556125" y="3316288"/>
          <p14:tracePt t="29424" x="4556125" y="3390900"/>
          <p14:tracePt t="29432" x="4567238" y="3487738"/>
          <p14:tracePt t="29440" x="4567238" y="3573463"/>
          <p14:tracePt t="29448" x="4567238" y="3648075"/>
          <p14:tracePt t="29456" x="4567238" y="3733800"/>
          <p14:tracePt t="29464" x="4567238" y="3830638"/>
          <p14:tracePt t="29472" x="4567238" y="3937000"/>
          <p14:tracePt t="29480" x="4567238" y="4033838"/>
          <p14:tracePt t="29489" x="4556125" y="4151313"/>
          <p14:tracePt t="29497" x="4513263" y="4257675"/>
          <p14:tracePt t="29506" x="4459288" y="4365625"/>
          <p14:tracePt t="29513" x="4416425" y="4460875"/>
          <p14:tracePt t="29522" x="4364038" y="4546600"/>
          <p14:tracePt t="29529" x="4287838" y="4621213"/>
          <p14:tracePt t="29539" x="4213225" y="4686300"/>
          <p14:tracePt t="29545" x="4138613" y="4740275"/>
          <p14:tracePt t="29556" x="4075113" y="4783138"/>
          <p14:tracePt t="29561" x="4000500" y="4814888"/>
          <p14:tracePt t="29572" x="3924300" y="4835525"/>
          <p14:tracePt t="29578" x="3871913" y="4846638"/>
          <p14:tracePt t="29589" x="3829050" y="4846638"/>
          <p14:tracePt t="29594" x="3763963" y="4846638"/>
          <p14:tracePt t="29603" x="3721100" y="4846638"/>
          <p14:tracePt t="29610" x="3678238" y="4846638"/>
          <p14:tracePt t="29619" x="3636963" y="4846638"/>
          <p14:tracePt t="29627" x="3594100" y="4846638"/>
          <p14:tracePt t="29635" x="3529013" y="4846638"/>
          <p14:tracePt t="29643" x="3475038" y="4835525"/>
          <p14:tracePt t="29651" x="3411538" y="4792663"/>
          <p14:tracePt t="29659" x="3325813" y="4729163"/>
          <p14:tracePt t="29667" x="3240088" y="4675188"/>
          <p14:tracePt t="29676" x="3133725" y="4600575"/>
          <p14:tracePt t="29683" x="3027363" y="4537075"/>
          <p14:tracePt t="29692" x="2941638" y="4471988"/>
          <p14:tracePt t="29700" x="2876550" y="4429125"/>
          <p14:tracePt t="29708" x="2813050" y="4386263"/>
          <p14:tracePt t="29716" x="2781300" y="4365625"/>
          <p14:tracePt t="29724" x="2759075" y="4343400"/>
          <p14:tracePt t="29732" x="2747963" y="4300538"/>
          <p14:tracePt t="29741" x="2747963" y="4268788"/>
          <p14:tracePt t="29749" x="2747963" y="4237038"/>
          <p14:tracePt t="29757" x="2738438" y="4205288"/>
          <p14:tracePt t="29765" x="2738438" y="4162425"/>
          <p14:tracePt t="29773" x="2738438" y="4119563"/>
          <p14:tracePt t="29781" x="2738438" y="4086225"/>
          <p14:tracePt t="29789" x="2747963" y="4065588"/>
          <p14:tracePt t="29797" x="2747963" y="4044950"/>
          <p14:tracePt t="29806" x="2759075" y="4011613"/>
          <p14:tracePt t="29814" x="2781300" y="4002088"/>
          <p14:tracePt t="30083" x="2738438" y="4002088"/>
          <p14:tracePt t="30091" x="2684463" y="4002088"/>
          <p14:tracePt t="30099" x="2620963" y="4002088"/>
          <p14:tracePt t="30108" x="2544763" y="3979863"/>
          <p14:tracePt t="30115" x="2481263" y="3959225"/>
          <p14:tracePt t="30124" x="2449513" y="3916363"/>
          <p14:tracePt t="30131" x="2374900" y="3840163"/>
          <p14:tracePt t="30141" x="2309813" y="3744913"/>
          <p14:tracePt t="30148" x="2246313" y="3636963"/>
          <p14:tracePt t="30158" x="2192338" y="3509963"/>
          <p14:tracePt t="30164" x="2117725" y="3338513"/>
          <p14:tracePt t="30172" x="2011363" y="3113088"/>
          <p14:tracePt t="30180" x="1925638" y="2921000"/>
          <p14:tracePt t="30189" x="1849438" y="2738438"/>
          <p14:tracePt t="30196" x="1754188" y="2492375"/>
          <p14:tracePt t="30206" x="1636713" y="2246313"/>
          <p14:tracePt t="30213" x="1528763" y="2054225"/>
          <p14:tracePt t="30222" x="1443038" y="1862138"/>
          <p14:tracePt t="30229" x="1379538" y="1679575"/>
          <p14:tracePt t="30239" x="1325563" y="1498600"/>
          <p14:tracePt t="30245" x="1282700" y="1304925"/>
          <p14:tracePt t="30255" x="1250950" y="1081088"/>
          <p14:tracePt t="30261" x="1219200" y="866775"/>
          <p14:tracePt t="30272" x="1176338" y="641350"/>
          <p14:tracePt t="30278" x="1176338" y="428625"/>
          <p14:tracePt t="30289" x="1176338" y="225425"/>
          <p14:tracePt t="30294" x="1176338" y="1111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EB901E-C582-45D1-BBD2-EB0465E990BB}"/>
              </a:ext>
            </a:extLst>
          </p:cNvPr>
          <p:cNvPicPr>
            <a:picLocks noChangeAspect="1"/>
          </p:cNvPicPr>
          <p:nvPr/>
        </p:nvPicPr>
        <p:blipFill>
          <a:blip r:embed="rId5"/>
          <a:stretch>
            <a:fillRect/>
          </a:stretch>
        </p:blipFill>
        <p:spPr>
          <a:xfrm>
            <a:off x="1053794" y="0"/>
            <a:ext cx="10084411" cy="6858000"/>
          </a:xfrm>
          <a:prstGeom prst="rect">
            <a:avLst/>
          </a:prstGeom>
        </p:spPr>
      </p:pic>
      <p:pic>
        <p:nvPicPr>
          <p:cNvPr id="6" name="Audio 5">
            <a:hlinkClick r:id="" action="ppaction://media"/>
            <a:extLst>
              <a:ext uri="{FF2B5EF4-FFF2-40B4-BE49-F238E27FC236}">
                <a16:creationId xmlns:a16="http://schemas.microsoft.com/office/drawing/2014/main" id="{8E1E3310-D89F-44BD-BB34-86607AF673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3483893"/>
      </p:ext>
    </p:extLst>
  </p:cSld>
  <p:clrMapOvr>
    <a:masterClrMapping/>
  </p:clrMapOvr>
  <mc:AlternateContent xmlns:mc="http://schemas.openxmlformats.org/markup-compatibility/2006" xmlns:p14="http://schemas.microsoft.com/office/powerpoint/2010/main">
    <mc:Choice Requires="p14">
      <p:transition spd="slow" p14:dur="2000" advTm="9552"/>
    </mc:Choice>
    <mc:Fallback xmlns="">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A02F85-D4ED-4467-B9ED-C767ED765C11}"/>
              </a:ext>
            </a:extLst>
          </p:cNvPr>
          <p:cNvPicPr>
            <a:picLocks noChangeAspect="1"/>
          </p:cNvPicPr>
          <p:nvPr/>
        </p:nvPicPr>
        <p:blipFill>
          <a:blip r:embed="rId5"/>
          <a:stretch>
            <a:fillRect/>
          </a:stretch>
        </p:blipFill>
        <p:spPr>
          <a:xfrm>
            <a:off x="0" y="41648"/>
            <a:ext cx="12192000" cy="6774704"/>
          </a:xfrm>
          <a:prstGeom prst="rect">
            <a:avLst/>
          </a:prstGeom>
        </p:spPr>
      </p:pic>
      <p:pic>
        <p:nvPicPr>
          <p:cNvPr id="2" name="Audio 1">
            <a:hlinkClick r:id="" action="ppaction://media"/>
            <a:extLst>
              <a:ext uri="{FF2B5EF4-FFF2-40B4-BE49-F238E27FC236}">
                <a16:creationId xmlns:a16="http://schemas.microsoft.com/office/drawing/2014/main" id="{952430BC-C4F7-4D0F-A778-70C23E35A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3871174"/>
      </p:ext>
    </p:extLst>
  </p:cSld>
  <p:clrMapOvr>
    <a:masterClrMapping/>
  </p:clrMapOvr>
  <mc:AlternateContent xmlns:mc="http://schemas.openxmlformats.org/markup-compatibility/2006" xmlns:p14="http://schemas.microsoft.com/office/powerpoint/2010/main">
    <mc:Choice Requires="p14">
      <p:transition spd="slow" p14:dur="2000" advTm="16757"/>
    </mc:Choice>
    <mc:Fallback xmlns="">
      <p:transition spd="slow" advTm="1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47D3AF-278C-44BF-8C53-7D8F8ACC2E94}"/>
              </a:ext>
            </a:extLst>
          </p:cNvPr>
          <p:cNvPicPr>
            <a:picLocks noChangeAspect="1"/>
          </p:cNvPicPr>
          <p:nvPr/>
        </p:nvPicPr>
        <p:blipFill>
          <a:blip r:embed="rId5"/>
          <a:stretch>
            <a:fillRect/>
          </a:stretch>
        </p:blipFill>
        <p:spPr>
          <a:xfrm>
            <a:off x="628650" y="428625"/>
            <a:ext cx="10934700" cy="6000750"/>
          </a:xfrm>
          <a:prstGeom prst="rect">
            <a:avLst/>
          </a:prstGeom>
        </p:spPr>
      </p:pic>
      <p:pic>
        <p:nvPicPr>
          <p:cNvPr id="2" name="Audio 1">
            <a:hlinkClick r:id="" action="ppaction://media"/>
            <a:extLst>
              <a:ext uri="{FF2B5EF4-FFF2-40B4-BE49-F238E27FC236}">
                <a16:creationId xmlns:a16="http://schemas.microsoft.com/office/drawing/2014/main" id="{CB4D8B59-298E-423C-9BEA-CCF7C33386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1088655"/>
      </p:ext>
    </p:extLst>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F1C3-913B-4503-ADAA-242260B07B71}"/>
              </a:ext>
            </a:extLst>
          </p:cNvPr>
          <p:cNvSpPr>
            <a:spLocks noGrp="1"/>
          </p:cNvSpPr>
          <p:nvPr>
            <p:ph type="title"/>
          </p:nvPr>
        </p:nvSpPr>
        <p:spPr/>
        <p:txBody>
          <a:bodyPr/>
          <a:lstStyle/>
          <a:p>
            <a:r>
              <a:rPr lang="en-US" dirty="0"/>
              <a:t>Pros and cons for genetic testing</a:t>
            </a:r>
          </a:p>
        </p:txBody>
      </p:sp>
      <p:sp>
        <p:nvSpPr>
          <p:cNvPr id="3" name="Content Placeholder 2">
            <a:extLst>
              <a:ext uri="{FF2B5EF4-FFF2-40B4-BE49-F238E27FC236}">
                <a16:creationId xmlns:a16="http://schemas.microsoft.com/office/drawing/2014/main" id="{63440C8C-4094-4527-972C-80A25E232E0C}"/>
              </a:ext>
            </a:extLst>
          </p:cNvPr>
          <p:cNvSpPr>
            <a:spLocks noGrp="1"/>
          </p:cNvSpPr>
          <p:nvPr>
            <p:ph idx="1"/>
          </p:nvPr>
        </p:nvSpPr>
        <p:spPr>
          <a:xfrm>
            <a:off x="838200" y="1498600"/>
            <a:ext cx="10515600" cy="4994275"/>
          </a:xfrm>
        </p:spPr>
        <p:txBody>
          <a:bodyPr>
            <a:normAutofit fontScale="92500"/>
          </a:bodyPr>
          <a:lstStyle/>
          <a:p>
            <a:r>
              <a:rPr lang="en-US" dirty="0"/>
              <a:t>Not every patient with a genetic neuropathy wants or needs testing to identify the genetic cause of their disease.  </a:t>
            </a:r>
          </a:p>
          <a:p>
            <a:r>
              <a:rPr lang="en-US" dirty="0"/>
              <a:t>The ultimate decision to undergo genetic testing rests with the patient or the patient’s parents if a symptomatic child is under 18 years of age </a:t>
            </a:r>
          </a:p>
          <a:p>
            <a:r>
              <a:rPr lang="en-US" dirty="0"/>
              <a:t>Reasons that patients given for obtaining testing</a:t>
            </a:r>
          </a:p>
          <a:p>
            <a:pPr lvl="1"/>
            <a:r>
              <a:rPr lang="en-US" dirty="0"/>
              <a:t>identifying the inheritance pattern of their CMT </a:t>
            </a:r>
          </a:p>
          <a:p>
            <a:pPr lvl="1"/>
            <a:r>
              <a:rPr lang="en-US" dirty="0"/>
              <a:t>making family planning decisions</a:t>
            </a:r>
          </a:p>
          <a:p>
            <a:pPr lvl="1"/>
            <a:r>
              <a:rPr lang="en-US" dirty="0"/>
              <a:t>obtaining knowledge about the cause and natural history of their form of CMT</a:t>
            </a:r>
          </a:p>
          <a:p>
            <a:pPr lvl="1"/>
            <a:r>
              <a:rPr lang="en-US" dirty="0"/>
              <a:t>Natural history data is available for some forms of CMT such as CMT1A  and CMT1X, which can provide guidance for prognosis, recognizing that there can be phenotypic variability in these subtypes. </a:t>
            </a:r>
          </a:p>
          <a:p>
            <a:pPr lvl="2"/>
            <a:r>
              <a:rPr lang="en-US" dirty="0"/>
              <a:t>Patients with other forms of CMT frequently choose to undergo genetic testing to contribute to the natural history data collection for other patients with the same subtype</a:t>
            </a:r>
          </a:p>
        </p:txBody>
      </p:sp>
      <p:pic>
        <p:nvPicPr>
          <p:cNvPr id="5" name="Audio 4">
            <a:hlinkClick r:id="" action="ppaction://media"/>
            <a:extLst>
              <a:ext uri="{FF2B5EF4-FFF2-40B4-BE49-F238E27FC236}">
                <a16:creationId xmlns:a16="http://schemas.microsoft.com/office/drawing/2014/main" id="{471FCE85-3321-43AB-B1D6-585F9C85E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8316644"/>
      </p:ext>
    </p:extLst>
  </p:cSld>
  <p:clrMapOvr>
    <a:masterClrMapping/>
  </p:clrMapOvr>
  <mc:AlternateContent xmlns:mc="http://schemas.openxmlformats.org/markup-compatibility/2006" xmlns:p14="http://schemas.microsoft.com/office/powerpoint/2010/main">
    <mc:Choice Requires="p14">
      <p:transition spd="slow" p14:dur="2000" advTm="78781"/>
    </mc:Choice>
    <mc:Fallback xmlns="">
      <p:transition spd="slow" advTm="7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C44BB-B33B-459C-9F8C-C8E03E4F8155}"/>
              </a:ext>
            </a:extLst>
          </p:cNvPr>
          <p:cNvSpPr>
            <a:spLocks noGrp="1"/>
          </p:cNvSpPr>
          <p:nvPr>
            <p:ph type="title"/>
          </p:nvPr>
        </p:nvSpPr>
        <p:spPr/>
        <p:txBody>
          <a:bodyPr/>
          <a:lstStyle/>
          <a:p>
            <a:r>
              <a:rPr lang="en-US" dirty="0"/>
              <a:t>Pros and cons for genetic testing</a:t>
            </a:r>
          </a:p>
        </p:txBody>
      </p:sp>
      <p:sp>
        <p:nvSpPr>
          <p:cNvPr id="3" name="Content Placeholder 2">
            <a:extLst>
              <a:ext uri="{FF2B5EF4-FFF2-40B4-BE49-F238E27FC236}">
                <a16:creationId xmlns:a16="http://schemas.microsoft.com/office/drawing/2014/main" id="{C9F6C05B-BF05-4145-9D93-4E60264D1375}"/>
              </a:ext>
            </a:extLst>
          </p:cNvPr>
          <p:cNvSpPr>
            <a:spLocks noGrp="1"/>
          </p:cNvSpPr>
          <p:nvPr>
            <p:ph idx="1"/>
          </p:nvPr>
        </p:nvSpPr>
        <p:spPr/>
        <p:txBody>
          <a:bodyPr/>
          <a:lstStyle/>
          <a:p>
            <a:r>
              <a:rPr lang="en-US" dirty="0"/>
              <a:t>Reasons why patients do not want genetic testing</a:t>
            </a:r>
          </a:p>
          <a:p>
            <a:pPr lvl="1"/>
            <a:r>
              <a:rPr lang="en-US" dirty="0"/>
              <a:t>The high costs of commercial testing </a:t>
            </a:r>
          </a:p>
          <a:p>
            <a:pPr lvl="1"/>
            <a:r>
              <a:rPr lang="en-US" dirty="0"/>
              <a:t>Fears of discrimination in the workplace or in obtaining health insurance. </a:t>
            </a:r>
          </a:p>
          <a:p>
            <a:pPr lvl="1"/>
            <a:r>
              <a:rPr lang="en-US" dirty="0"/>
              <a:t>Since there are currently no medications to reverse any form of CMT, many patients decide against testing since their therapies will not depend on the results. </a:t>
            </a:r>
          </a:p>
          <a:p>
            <a:r>
              <a:rPr lang="en-US" dirty="0"/>
              <a:t>Whether or not to pursue genetic testing is always the patient’s decision</a:t>
            </a:r>
          </a:p>
        </p:txBody>
      </p:sp>
      <p:pic>
        <p:nvPicPr>
          <p:cNvPr id="4" name="Audio 3">
            <a:hlinkClick r:id="" action="ppaction://media"/>
            <a:extLst>
              <a:ext uri="{FF2B5EF4-FFF2-40B4-BE49-F238E27FC236}">
                <a16:creationId xmlns:a16="http://schemas.microsoft.com/office/drawing/2014/main" id="{4E9301AB-468E-4559-A69F-5350B9839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138403"/>
      </p:ext>
    </p:extLst>
  </p:cSld>
  <p:clrMapOvr>
    <a:masterClrMapping/>
  </p:clrMapOvr>
  <mc:AlternateContent xmlns:mc="http://schemas.openxmlformats.org/markup-compatibility/2006" xmlns:p14="http://schemas.microsoft.com/office/powerpoint/2010/main">
    <mc:Choice Requires="p14">
      <p:transition spd="slow" p14:dur="2000" advTm="36920"/>
    </mc:Choice>
    <mc:Fallback xmlns="">
      <p:transition spd="slow" advTm="3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05F6-EA1D-46A9-A987-CC31A77AAFB7}"/>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968D1AC3-E94B-4959-84BA-630B822907A6}"/>
              </a:ext>
            </a:extLst>
          </p:cNvPr>
          <p:cNvSpPr>
            <a:spLocks noGrp="1"/>
          </p:cNvSpPr>
          <p:nvPr>
            <p:ph idx="1"/>
          </p:nvPr>
        </p:nvSpPr>
        <p:spPr/>
        <p:txBody>
          <a:bodyPr>
            <a:normAutofit fontScale="92500" lnSpcReduction="20000"/>
          </a:bodyPr>
          <a:lstStyle/>
          <a:p>
            <a:r>
              <a:rPr lang="en-US" dirty="0"/>
              <a:t>Identifiable genetic causes of neuropathy elucidate biological pathways that cause demyelination or axonal loss.</a:t>
            </a:r>
          </a:p>
          <a:p>
            <a:r>
              <a:rPr lang="en-US" dirty="0"/>
              <a:t>Charcot Marie Tooth disease is genetically and clinically heterogeneous with &gt;100 genes causing neuropathy that can vary in age of onset and severity.</a:t>
            </a:r>
          </a:p>
          <a:p>
            <a:r>
              <a:rPr lang="en-US" dirty="0"/>
              <a:t>Mutations in just 4 genes (PMP22, GJB1, MPZ and MFN2) cause &gt;90% of the genetically identifiable cases of CMT in North America.</a:t>
            </a:r>
          </a:p>
          <a:p>
            <a:r>
              <a:rPr lang="en-US" dirty="0"/>
              <a:t>Combining the clinical phenotype and nerve conduction velocities in the arm can further focus genetic testing among these four genes.</a:t>
            </a:r>
          </a:p>
          <a:p>
            <a:r>
              <a:rPr lang="en-US" dirty="0"/>
              <a:t>Because CMT can affect family members other than the proband we suggest that genetic counseling be considered for patients and their families</a:t>
            </a:r>
          </a:p>
          <a:p>
            <a:endParaRPr lang="en-US" dirty="0"/>
          </a:p>
        </p:txBody>
      </p:sp>
      <p:pic>
        <p:nvPicPr>
          <p:cNvPr id="6" name="Audio 5">
            <a:hlinkClick r:id="" action="ppaction://media"/>
            <a:extLst>
              <a:ext uri="{FF2B5EF4-FFF2-40B4-BE49-F238E27FC236}">
                <a16:creationId xmlns:a16="http://schemas.microsoft.com/office/drawing/2014/main" id="{EE7F1EE8-75D1-4162-899E-AD949D9F6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5047417"/>
      </p:ext>
    </p:extLst>
  </p:cSld>
  <p:clrMapOvr>
    <a:masterClrMapping/>
  </p:clrMapOvr>
  <mc:AlternateContent xmlns:mc="http://schemas.openxmlformats.org/markup-compatibility/2006" xmlns:p14="http://schemas.microsoft.com/office/powerpoint/2010/main">
    <mc:Choice Requires="p14">
      <p:transition spd="slow" p14:dur="2000" advTm="65896"/>
    </mc:Choice>
    <mc:Fallback xmlns="">
      <p:transition spd="slow" advTm="6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A682349-B71C-42DF-BDBF-84C074C47EEB}"/>
              </a:ext>
            </a:extLst>
          </p:cNvPr>
          <p:cNvSpPr>
            <a:spLocks noGrp="1"/>
          </p:cNvSpPr>
          <p:nvPr>
            <p:ph type="subTitle" idx="1"/>
          </p:nvPr>
        </p:nvSpPr>
        <p:spPr/>
        <p:txBody>
          <a:bodyPr/>
          <a:lstStyle/>
          <a:p>
            <a:r>
              <a:rPr lang="en-US" dirty="0"/>
              <a:t>Thank you for </a:t>
            </a:r>
            <a:r>
              <a:rPr lang="en-US" dirty="0" err="1"/>
              <a:t>lisstening</a:t>
            </a:r>
            <a:r>
              <a:rPr lang="en-US" dirty="0"/>
              <a:t> </a:t>
            </a:r>
          </a:p>
          <a:p>
            <a:endParaRPr lang="en-US" dirty="0"/>
          </a:p>
        </p:txBody>
      </p:sp>
      <p:pic>
        <p:nvPicPr>
          <p:cNvPr id="7" name="Audio 6">
            <a:hlinkClick r:id="" action="ppaction://media"/>
            <a:extLst>
              <a:ext uri="{FF2B5EF4-FFF2-40B4-BE49-F238E27FC236}">
                <a16:creationId xmlns:a16="http://schemas.microsoft.com/office/drawing/2014/main" id="{282DA1F8-EFA3-4451-B6F1-B32C1AB1F5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3279358"/>
      </p:ext>
    </p:extLst>
  </p:cSld>
  <p:clrMapOvr>
    <a:masterClrMapping/>
  </p:clrMapOvr>
  <mc:AlternateContent xmlns:mc="http://schemas.openxmlformats.org/markup-compatibility/2006" xmlns:p14="http://schemas.microsoft.com/office/powerpoint/2010/main">
    <mc:Choice Requires="p14">
      <p:transition spd="slow" p14:dur="2000" advTm="6756"/>
    </mc:Choice>
    <mc:Fallback xmlns="">
      <p:transition spd="slow" advTm="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2D15-1D1F-48AF-B873-134648BE5254}"/>
              </a:ext>
            </a:extLst>
          </p:cNvPr>
          <p:cNvSpPr>
            <a:spLocks noGrp="1"/>
          </p:cNvSpPr>
          <p:nvPr>
            <p:ph type="title"/>
          </p:nvPr>
        </p:nvSpPr>
        <p:spPr/>
        <p:txBody>
          <a:bodyPr/>
          <a:lstStyle/>
          <a:p>
            <a:r>
              <a:rPr lang="en-US" dirty="0"/>
              <a:t>Categories of Hereditary neuropathies</a:t>
            </a:r>
          </a:p>
        </p:txBody>
      </p:sp>
      <p:sp>
        <p:nvSpPr>
          <p:cNvPr id="3" name="Content Placeholder 2">
            <a:extLst>
              <a:ext uri="{FF2B5EF4-FFF2-40B4-BE49-F238E27FC236}">
                <a16:creationId xmlns:a16="http://schemas.microsoft.com/office/drawing/2014/main" id="{0EC22F82-A901-4707-9F12-5E5B71841E7E}"/>
              </a:ext>
            </a:extLst>
          </p:cNvPr>
          <p:cNvSpPr>
            <a:spLocks noGrp="1"/>
          </p:cNvSpPr>
          <p:nvPr>
            <p:ph idx="1"/>
          </p:nvPr>
        </p:nvSpPr>
        <p:spPr/>
        <p:txBody>
          <a:bodyPr/>
          <a:lstStyle/>
          <a:p>
            <a:r>
              <a:rPr lang="en-US" dirty="0"/>
              <a:t>By involvement of motor, sensory and/or autonomic nerve fibers (Dyck et al., 2005)</a:t>
            </a:r>
          </a:p>
          <a:p>
            <a:pPr lvl="1"/>
            <a:r>
              <a:rPr lang="en-US" dirty="0"/>
              <a:t>Hereditary motor and sensory neuropathies (HMSN), also known as Charcot-Marie-Tooth (CMT) disease</a:t>
            </a:r>
          </a:p>
          <a:p>
            <a:pPr lvl="2"/>
            <a:r>
              <a:rPr lang="en-US" dirty="0"/>
              <a:t>Prevalence : 1 in 2500 individuals</a:t>
            </a:r>
          </a:p>
          <a:p>
            <a:pPr lvl="1"/>
            <a:r>
              <a:rPr lang="en-US" dirty="0"/>
              <a:t>Hereditary neuropathy with liability to pressure palsies (HNPP)</a:t>
            </a:r>
          </a:p>
          <a:p>
            <a:pPr lvl="1"/>
            <a:r>
              <a:rPr lang="en-US" dirty="0"/>
              <a:t>Distal hereditary motor neuropathy (dHMN)</a:t>
            </a:r>
          </a:p>
          <a:p>
            <a:pPr lvl="1"/>
            <a:r>
              <a:rPr lang="en-US" dirty="0"/>
              <a:t>Hereditary sensory and autonomic neuropathy (HSAN)</a:t>
            </a:r>
          </a:p>
          <a:p>
            <a:pPr lvl="1"/>
            <a:endParaRPr lang="en-US" dirty="0"/>
          </a:p>
        </p:txBody>
      </p:sp>
      <p:grpSp>
        <p:nvGrpSpPr>
          <p:cNvPr id="4" name="Group 3">
            <a:extLst>
              <a:ext uri="{FF2B5EF4-FFF2-40B4-BE49-F238E27FC236}">
                <a16:creationId xmlns:a16="http://schemas.microsoft.com/office/drawing/2014/main" id="{88AD6E6D-1313-4793-8A34-AF7A9FA61215}"/>
              </a:ext>
            </a:extLst>
          </p:cNvPr>
          <p:cNvGrpSpPr/>
          <p:nvPr/>
        </p:nvGrpSpPr>
        <p:grpSpPr>
          <a:xfrm>
            <a:off x="5255969" y="4825126"/>
            <a:ext cx="1680061" cy="840030"/>
            <a:chOff x="3053340" y="2412562"/>
            <a:chExt cx="1680061" cy="840030"/>
          </a:xfrm>
        </p:grpSpPr>
        <p:sp>
          <p:nvSpPr>
            <p:cNvPr id="17" name="Rectangle 16">
              <a:extLst>
                <a:ext uri="{FF2B5EF4-FFF2-40B4-BE49-F238E27FC236}">
                  <a16:creationId xmlns:a16="http://schemas.microsoft.com/office/drawing/2014/main" id="{0C45E392-3C80-41F0-A395-8B87747E6FC4}"/>
                </a:ext>
              </a:extLst>
            </p:cNvPr>
            <p:cNvSpPr/>
            <p:nvPr/>
          </p:nvSpPr>
          <p:spPr>
            <a:xfrm>
              <a:off x="3053340" y="2412562"/>
              <a:ext cx="1680061" cy="84003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9DFF04D7-3C44-4FAD-99D7-BE4776062EB8}"/>
                </a:ext>
              </a:extLst>
            </p:cNvPr>
            <p:cNvSpPr txBox="1"/>
            <p:nvPr/>
          </p:nvSpPr>
          <p:spPr>
            <a:xfrm>
              <a:off x="3053340" y="2412562"/>
              <a:ext cx="1680061" cy="84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Hereditary Neuropathy</a:t>
              </a:r>
            </a:p>
          </p:txBody>
        </p:sp>
      </p:grpSp>
      <p:grpSp>
        <p:nvGrpSpPr>
          <p:cNvPr id="5" name="Group 4">
            <a:extLst>
              <a:ext uri="{FF2B5EF4-FFF2-40B4-BE49-F238E27FC236}">
                <a16:creationId xmlns:a16="http://schemas.microsoft.com/office/drawing/2014/main" id="{1B0DF756-3088-44A4-91EB-6EE5D523C2F3}"/>
              </a:ext>
            </a:extLst>
          </p:cNvPr>
          <p:cNvGrpSpPr/>
          <p:nvPr/>
        </p:nvGrpSpPr>
        <p:grpSpPr>
          <a:xfrm>
            <a:off x="2206656" y="6017970"/>
            <a:ext cx="1680061" cy="840030"/>
            <a:chOff x="4027" y="3605406"/>
            <a:chExt cx="1680061" cy="840030"/>
          </a:xfrm>
        </p:grpSpPr>
        <p:sp>
          <p:nvSpPr>
            <p:cNvPr id="15" name="Rectangle 14">
              <a:extLst>
                <a:ext uri="{FF2B5EF4-FFF2-40B4-BE49-F238E27FC236}">
                  <a16:creationId xmlns:a16="http://schemas.microsoft.com/office/drawing/2014/main" id="{0BF877B7-F917-4500-8119-3A2172FA1584}"/>
                </a:ext>
              </a:extLst>
            </p:cNvPr>
            <p:cNvSpPr/>
            <p:nvPr/>
          </p:nvSpPr>
          <p:spPr>
            <a:xfrm>
              <a:off x="4027" y="3605406"/>
              <a:ext cx="1680061" cy="84003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8DA74614-5130-4251-978F-749C9CA09BA1}"/>
                </a:ext>
              </a:extLst>
            </p:cNvPr>
            <p:cNvSpPr txBox="1"/>
            <p:nvPr/>
          </p:nvSpPr>
          <p:spPr>
            <a:xfrm>
              <a:off x="4027" y="3605406"/>
              <a:ext cx="1680061" cy="84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CMT</a:t>
              </a:r>
            </a:p>
          </p:txBody>
        </p:sp>
      </p:grpSp>
      <p:grpSp>
        <p:nvGrpSpPr>
          <p:cNvPr id="6" name="Group 5">
            <a:extLst>
              <a:ext uri="{FF2B5EF4-FFF2-40B4-BE49-F238E27FC236}">
                <a16:creationId xmlns:a16="http://schemas.microsoft.com/office/drawing/2014/main" id="{C722D0E3-6EB6-4B63-9734-AFD9159E67E5}"/>
              </a:ext>
            </a:extLst>
          </p:cNvPr>
          <p:cNvGrpSpPr/>
          <p:nvPr/>
        </p:nvGrpSpPr>
        <p:grpSpPr>
          <a:xfrm>
            <a:off x="4239531" y="6017970"/>
            <a:ext cx="1680061" cy="840030"/>
            <a:chOff x="2036902" y="3605406"/>
            <a:chExt cx="1680061" cy="840030"/>
          </a:xfrm>
        </p:grpSpPr>
        <p:sp>
          <p:nvSpPr>
            <p:cNvPr id="13" name="Rectangle 12">
              <a:extLst>
                <a:ext uri="{FF2B5EF4-FFF2-40B4-BE49-F238E27FC236}">
                  <a16:creationId xmlns:a16="http://schemas.microsoft.com/office/drawing/2014/main" id="{91AA71B0-033E-4FD6-8632-08F2C7057E03}"/>
                </a:ext>
              </a:extLst>
            </p:cNvPr>
            <p:cNvSpPr/>
            <p:nvPr/>
          </p:nvSpPr>
          <p:spPr>
            <a:xfrm>
              <a:off x="2036902" y="3605406"/>
              <a:ext cx="1680061" cy="84003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C93924CC-69CD-4BB9-94A6-E2DA68C4851F}"/>
                </a:ext>
              </a:extLst>
            </p:cNvPr>
            <p:cNvSpPr txBox="1"/>
            <p:nvPr/>
          </p:nvSpPr>
          <p:spPr>
            <a:xfrm>
              <a:off x="2036902" y="3605406"/>
              <a:ext cx="1680061" cy="84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HNPP</a:t>
              </a:r>
            </a:p>
          </p:txBody>
        </p:sp>
      </p:grpSp>
      <p:grpSp>
        <p:nvGrpSpPr>
          <p:cNvPr id="7" name="Group 6">
            <a:extLst>
              <a:ext uri="{FF2B5EF4-FFF2-40B4-BE49-F238E27FC236}">
                <a16:creationId xmlns:a16="http://schemas.microsoft.com/office/drawing/2014/main" id="{C4042F3A-CD63-4EE1-B033-9939A99C08A9}"/>
              </a:ext>
            </a:extLst>
          </p:cNvPr>
          <p:cNvGrpSpPr/>
          <p:nvPr/>
        </p:nvGrpSpPr>
        <p:grpSpPr>
          <a:xfrm>
            <a:off x="6272406" y="6017970"/>
            <a:ext cx="1680061" cy="840030"/>
            <a:chOff x="4069777" y="3605406"/>
            <a:chExt cx="1680061" cy="840030"/>
          </a:xfrm>
        </p:grpSpPr>
        <p:sp>
          <p:nvSpPr>
            <p:cNvPr id="11" name="Rectangle 10">
              <a:extLst>
                <a:ext uri="{FF2B5EF4-FFF2-40B4-BE49-F238E27FC236}">
                  <a16:creationId xmlns:a16="http://schemas.microsoft.com/office/drawing/2014/main" id="{4958F5D5-4A10-4E70-9B8E-FDBBF76F1E82}"/>
                </a:ext>
              </a:extLst>
            </p:cNvPr>
            <p:cNvSpPr/>
            <p:nvPr/>
          </p:nvSpPr>
          <p:spPr>
            <a:xfrm>
              <a:off x="4069777" y="3605406"/>
              <a:ext cx="1680061" cy="84003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C0BD9B9A-187C-44C9-B02E-CF9135FF1321}"/>
                </a:ext>
              </a:extLst>
            </p:cNvPr>
            <p:cNvSpPr txBox="1"/>
            <p:nvPr/>
          </p:nvSpPr>
          <p:spPr>
            <a:xfrm>
              <a:off x="4069777" y="3605406"/>
              <a:ext cx="1680061" cy="84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HSAN</a:t>
              </a:r>
            </a:p>
          </p:txBody>
        </p:sp>
      </p:grpSp>
      <p:grpSp>
        <p:nvGrpSpPr>
          <p:cNvPr id="8" name="Group 7">
            <a:extLst>
              <a:ext uri="{FF2B5EF4-FFF2-40B4-BE49-F238E27FC236}">
                <a16:creationId xmlns:a16="http://schemas.microsoft.com/office/drawing/2014/main" id="{CE24B98E-926E-4601-8F13-FDD4217E2E11}"/>
              </a:ext>
            </a:extLst>
          </p:cNvPr>
          <p:cNvGrpSpPr/>
          <p:nvPr/>
        </p:nvGrpSpPr>
        <p:grpSpPr>
          <a:xfrm>
            <a:off x="8305281" y="6017970"/>
            <a:ext cx="1680061" cy="840030"/>
            <a:chOff x="6102652" y="3605406"/>
            <a:chExt cx="1680061" cy="840030"/>
          </a:xfrm>
        </p:grpSpPr>
        <p:sp>
          <p:nvSpPr>
            <p:cNvPr id="9" name="Rectangle 8">
              <a:extLst>
                <a:ext uri="{FF2B5EF4-FFF2-40B4-BE49-F238E27FC236}">
                  <a16:creationId xmlns:a16="http://schemas.microsoft.com/office/drawing/2014/main" id="{6B9163CD-0565-473F-823A-6B4DF0066744}"/>
                </a:ext>
              </a:extLst>
            </p:cNvPr>
            <p:cNvSpPr/>
            <p:nvPr/>
          </p:nvSpPr>
          <p:spPr>
            <a:xfrm>
              <a:off x="6102652" y="3605406"/>
              <a:ext cx="1680061" cy="84003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97715C1D-BC9C-48EB-ADD4-903A3E09EEB3}"/>
                </a:ext>
              </a:extLst>
            </p:cNvPr>
            <p:cNvSpPr txBox="1"/>
            <p:nvPr/>
          </p:nvSpPr>
          <p:spPr>
            <a:xfrm>
              <a:off x="6102652" y="3605406"/>
              <a:ext cx="1680061" cy="8400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dHMN</a:t>
              </a:r>
            </a:p>
          </p:txBody>
        </p:sp>
      </p:grpSp>
      <p:pic>
        <p:nvPicPr>
          <p:cNvPr id="19" name="Audio 18">
            <a:hlinkClick r:id="" action="ppaction://media"/>
            <a:extLst>
              <a:ext uri="{FF2B5EF4-FFF2-40B4-BE49-F238E27FC236}">
                <a16:creationId xmlns:a16="http://schemas.microsoft.com/office/drawing/2014/main" id="{EF745BAD-BA62-4B0D-A2F2-46BCD252B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7911224"/>
      </p:ext>
    </p:extLst>
  </p:cSld>
  <p:clrMapOvr>
    <a:masterClrMapping/>
  </p:clrMapOvr>
  <mc:AlternateContent xmlns:mc="http://schemas.openxmlformats.org/markup-compatibility/2006" xmlns:p14="http://schemas.microsoft.com/office/powerpoint/2010/main">
    <mc:Choice Requires="p14">
      <p:transition spd="slow" p14:dur="2000" advTm="46260"/>
    </mc:Choice>
    <mc:Fallback xmlns="">
      <p:transition spd="slow" advTm="4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B9434-32D8-4825-96BC-B1ADEAB71E19}"/>
              </a:ext>
            </a:extLst>
          </p:cNvPr>
          <p:cNvPicPr>
            <a:picLocks noChangeAspect="1"/>
          </p:cNvPicPr>
          <p:nvPr/>
        </p:nvPicPr>
        <p:blipFill>
          <a:blip r:embed="rId5"/>
          <a:stretch>
            <a:fillRect/>
          </a:stretch>
        </p:blipFill>
        <p:spPr>
          <a:xfrm>
            <a:off x="2583225" y="0"/>
            <a:ext cx="7025550" cy="6858000"/>
          </a:xfrm>
          <a:prstGeom prst="rect">
            <a:avLst/>
          </a:prstGeom>
        </p:spPr>
      </p:pic>
      <p:pic>
        <p:nvPicPr>
          <p:cNvPr id="3" name="Audio 2">
            <a:hlinkClick r:id="" action="ppaction://media"/>
            <a:extLst>
              <a:ext uri="{FF2B5EF4-FFF2-40B4-BE49-F238E27FC236}">
                <a16:creationId xmlns:a16="http://schemas.microsoft.com/office/drawing/2014/main" id="{C672DE81-7672-4DD2-8DD9-90A6B5F579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411804"/>
      </p:ext>
    </p:extLst>
  </p:cSld>
  <p:clrMapOvr>
    <a:masterClrMapping/>
  </p:clrMapOvr>
  <mc:AlternateContent xmlns:mc="http://schemas.openxmlformats.org/markup-compatibility/2006" xmlns:p14="http://schemas.microsoft.com/office/powerpoint/2010/main">
    <mc:Choice Requires="p14">
      <p:transition spd="slow" p14:dur="2000" advTm="32035"/>
    </mc:Choice>
    <mc:Fallback xmlns="">
      <p:transition spd="slow" advTm="3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4AAC-1D92-409D-BF33-8129ACE5D817}"/>
              </a:ext>
            </a:extLst>
          </p:cNvPr>
          <p:cNvSpPr>
            <a:spLocks noGrp="1"/>
          </p:cNvSpPr>
          <p:nvPr>
            <p:ph type="title"/>
          </p:nvPr>
        </p:nvSpPr>
        <p:spPr/>
        <p:txBody>
          <a:bodyPr/>
          <a:lstStyle/>
          <a:p>
            <a:r>
              <a:rPr lang="en-US" dirty="0"/>
              <a:t>Charcot-Marie Tooth disease (CMT)-TYPES</a:t>
            </a:r>
          </a:p>
        </p:txBody>
      </p:sp>
      <p:sp>
        <p:nvSpPr>
          <p:cNvPr id="3" name="Content Placeholder 2">
            <a:extLst>
              <a:ext uri="{FF2B5EF4-FFF2-40B4-BE49-F238E27FC236}">
                <a16:creationId xmlns:a16="http://schemas.microsoft.com/office/drawing/2014/main" id="{983D0C2E-8E89-45C6-A82B-E2BAF46134D5}"/>
              </a:ext>
            </a:extLst>
          </p:cNvPr>
          <p:cNvSpPr>
            <a:spLocks noGrp="1"/>
          </p:cNvSpPr>
          <p:nvPr>
            <p:ph idx="1"/>
          </p:nvPr>
        </p:nvSpPr>
        <p:spPr/>
        <p:txBody>
          <a:bodyPr/>
          <a:lstStyle/>
          <a:p>
            <a:r>
              <a:rPr lang="en-US" dirty="0"/>
              <a:t>CMT1 (Hypertrophic demyelinating)</a:t>
            </a:r>
          </a:p>
          <a:p>
            <a:r>
              <a:rPr lang="en-US" dirty="0"/>
              <a:t>CMT2 (Axonal)</a:t>
            </a:r>
          </a:p>
          <a:p>
            <a:r>
              <a:rPr lang="en-US" dirty="0"/>
              <a:t>CMT3 (Dejerine-sotta’s disease) </a:t>
            </a:r>
          </a:p>
          <a:p>
            <a:r>
              <a:rPr lang="en-US" dirty="0"/>
              <a:t>CMT4 (Refsum’s disease-AR) </a:t>
            </a:r>
          </a:p>
          <a:p>
            <a:r>
              <a:rPr lang="en-US" dirty="0"/>
              <a:t>CMT5 (Spastic Paraplegia) </a:t>
            </a:r>
          </a:p>
          <a:p>
            <a:r>
              <a:rPr lang="en-US" dirty="0"/>
              <a:t>CMT6 (Optic Atrophy)</a:t>
            </a:r>
          </a:p>
          <a:p>
            <a:r>
              <a:rPr lang="en-US" dirty="0"/>
              <a:t>CMT7 (Retinitis Pigmentosa)</a:t>
            </a:r>
          </a:p>
          <a:p>
            <a:endParaRPr lang="en-US" dirty="0"/>
          </a:p>
        </p:txBody>
      </p:sp>
      <p:pic>
        <p:nvPicPr>
          <p:cNvPr id="4" name="Audio 3">
            <a:hlinkClick r:id="" action="ppaction://media"/>
            <a:extLst>
              <a:ext uri="{FF2B5EF4-FFF2-40B4-BE49-F238E27FC236}">
                <a16:creationId xmlns:a16="http://schemas.microsoft.com/office/drawing/2014/main" id="{8FEFB139-036F-433A-8D8A-B20D619B8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6322471"/>
      </p:ext>
    </p:extLst>
  </p:cSld>
  <p:clrMapOvr>
    <a:masterClrMapping/>
  </p:clrMapOvr>
  <mc:AlternateContent xmlns:mc="http://schemas.openxmlformats.org/markup-compatibility/2006" xmlns:p14="http://schemas.microsoft.com/office/powerpoint/2010/main">
    <mc:Choice Requires="p14">
      <p:transition spd="slow" p14:dur="2000" advTm="48188"/>
    </mc:Choice>
    <mc:Fallback xmlns="">
      <p:transition spd="slow" advTm="4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8D03-D8D5-45AF-B35C-92A7C29DE836}"/>
              </a:ext>
            </a:extLst>
          </p:cNvPr>
          <p:cNvSpPr>
            <a:spLocks noGrp="1"/>
          </p:cNvSpPr>
          <p:nvPr>
            <p:ph type="title"/>
          </p:nvPr>
        </p:nvSpPr>
        <p:spPr/>
        <p:txBody>
          <a:bodyPr/>
          <a:lstStyle/>
          <a:p>
            <a:r>
              <a:rPr lang="en-US" dirty="0"/>
              <a:t>Classification of CMT</a:t>
            </a:r>
          </a:p>
        </p:txBody>
      </p:sp>
      <p:sp>
        <p:nvSpPr>
          <p:cNvPr id="3" name="Content Placeholder 2">
            <a:extLst>
              <a:ext uri="{FF2B5EF4-FFF2-40B4-BE49-F238E27FC236}">
                <a16:creationId xmlns:a16="http://schemas.microsoft.com/office/drawing/2014/main" id="{66436AD3-15AC-43C3-853B-70138C869094}"/>
              </a:ext>
            </a:extLst>
          </p:cNvPr>
          <p:cNvSpPr>
            <a:spLocks noGrp="1"/>
          </p:cNvSpPr>
          <p:nvPr>
            <p:ph idx="1"/>
          </p:nvPr>
        </p:nvSpPr>
        <p:spPr>
          <a:xfrm>
            <a:off x="838200" y="1420586"/>
            <a:ext cx="10515600" cy="5072289"/>
          </a:xfrm>
        </p:spPr>
        <p:txBody>
          <a:bodyPr>
            <a:normAutofit fontScale="85000" lnSpcReduction="20000"/>
          </a:bodyPr>
          <a:lstStyle/>
          <a:p>
            <a:r>
              <a:rPr lang="en-US" dirty="0"/>
              <a:t>Age of onset</a:t>
            </a:r>
          </a:p>
          <a:p>
            <a:pPr lvl="1"/>
            <a:r>
              <a:rPr lang="en-US" dirty="0"/>
              <a:t>Infantile (delayed walking), childhood, or adult</a:t>
            </a:r>
          </a:p>
          <a:p>
            <a:r>
              <a:rPr lang="en-US" dirty="0"/>
              <a:t>Mode of inheritance (crucial information for diagnostic purposes and genetic counseling)</a:t>
            </a:r>
          </a:p>
          <a:p>
            <a:pPr lvl="1"/>
            <a:r>
              <a:rPr lang="en-US" dirty="0"/>
              <a:t>AD (autosomal dominant)</a:t>
            </a:r>
          </a:p>
          <a:p>
            <a:pPr lvl="1"/>
            <a:r>
              <a:rPr lang="en-US" dirty="0"/>
              <a:t>AR (autosomal recessive)</a:t>
            </a:r>
          </a:p>
          <a:p>
            <a:pPr lvl="1"/>
            <a:r>
              <a:rPr lang="en-US" dirty="0"/>
              <a:t>XL (X-linked)</a:t>
            </a:r>
          </a:p>
          <a:p>
            <a:pPr lvl="1"/>
            <a:r>
              <a:rPr lang="en-US" dirty="0"/>
              <a:t>Spo (sporadic forms)</a:t>
            </a:r>
          </a:p>
          <a:p>
            <a:pPr lvl="1"/>
            <a:r>
              <a:rPr lang="en-US" dirty="0" err="1"/>
              <a:t>Mit</a:t>
            </a:r>
            <a:r>
              <a:rPr lang="en-US" dirty="0"/>
              <a:t> (mitochondrial inheritance)</a:t>
            </a:r>
          </a:p>
          <a:p>
            <a:r>
              <a:rPr lang="en-US" dirty="0"/>
              <a:t>The second module corresponds to the phenotype and electrophysiology</a:t>
            </a:r>
          </a:p>
          <a:p>
            <a:pPr lvl="1"/>
            <a:r>
              <a:rPr lang="en-US" dirty="0"/>
              <a:t>CMT</a:t>
            </a:r>
          </a:p>
          <a:p>
            <a:pPr lvl="2"/>
            <a:r>
              <a:rPr lang="en-US" dirty="0"/>
              <a:t>Demyelinating, or type “1”, </a:t>
            </a:r>
          </a:p>
          <a:p>
            <a:pPr lvl="2"/>
            <a:r>
              <a:rPr lang="en-US" dirty="0"/>
              <a:t>Axonal, or type “2”</a:t>
            </a:r>
          </a:p>
          <a:p>
            <a:pPr lvl="2"/>
            <a:r>
              <a:rPr lang="en-US" dirty="0"/>
              <a:t>Intermediate </a:t>
            </a:r>
          </a:p>
          <a:p>
            <a:r>
              <a:rPr lang="en-US" dirty="0"/>
              <a:t>Name of the gene</a:t>
            </a:r>
          </a:p>
          <a:p>
            <a:pPr lvl="1"/>
            <a:r>
              <a:rPr lang="en-US" dirty="0"/>
              <a:t>involved in the disease (with the possibility of putting the term “Unknown” in case of an unknown or as-yet undiscovered gene or mutation).</a:t>
            </a:r>
          </a:p>
          <a:p>
            <a:endParaRPr lang="en-US" dirty="0"/>
          </a:p>
        </p:txBody>
      </p:sp>
      <p:pic>
        <p:nvPicPr>
          <p:cNvPr id="6" name="Audio 5">
            <a:hlinkClick r:id="" action="ppaction://media"/>
            <a:extLst>
              <a:ext uri="{FF2B5EF4-FFF2-40B4-BE49-F238E27FC236}">
                <a16:creationId xmlns:a16="http://schemas.microsoft.com/office/drawing/2014/main" id="{B499BFE3-3F7B-4835-A766-2335668C3D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7515882"/>
      </p:ext>
    </p:extLst>
  </p:cSld>
  <p:clrMapOvr>
    <a:masterClrMapping/>
  </p:clrMapOvr>
  <mc:AlternateContent xmlns:mc="http://schemas.openxmlformats.org/markup-compatibility/2006" xmlns:p14="http://schemas.microsoft.com/office/powerpoint/2010/main">
    <mc:Choice Requires="p14">
      <p:transition spd="slow" p14:dur="2000" advTm="54178"/>
    </mc:Choice>
    <mc:Fallback xmlns="">
      <p:transition spd="slow" advTm="5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F7206C-4F26-4AC7-883D-5F8EFCB4C784}"/>
              </a:ext>
            </a:extLst>
          </p:cNvPr>
          <p:cNvPicPr>
            <a:picLocks noChangeAspect="1"/>
          </p:cNvPicPr>
          <p:nvPr/>
        </p:nvPicPr>
        <p:blipFill>
          <a:blip r:embed="rId5"/>
          <a:stretch>
            <a:fillRect/>
          </a:stretch>
        </p:blipFill>
        <p:spPr>
          <a:xfrm>
            <a:off x="0" y="1480439"/>
            <a:ext cx="12192000" cy="3897121"/>
          </a:xfrm>
          <a:prstGeom prst="rect">
            <a:avLst/>
          </a:prstGeom>
        </p:spPr>
      </p:pic>
      <p:pic>
        <p:nvPicPr>
          <p:cNvPr id="3" name="Audio 2">
            <a:hlinkClick r:id="" action="ppaction://media"/>
            <a:extLst>
              <a:ext uri="{FF2B5EF4-FFF2-40B4-BE49-F238E27FC236}">
                <a16:creationId xmlns:a16="http://schemas.microsoft.com/office/drawing/2014/main" id="{E8301A74-F6C8-457E-B469-EC61B76B7F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0721154"/>
      </p:ext>
    </p:extLst>
  </p:cSld>
  <p:clrMapOvr>
    <a:masterClrMapping/>
  </p:clrMapOvr>
  <mc:AlternateContent xmlns:mc="http://schemas.openxmlformats.org/markup-compatibility/2006" xmlns:p14="http://schemas.microsoft.com/office/powerpoint/2010/main">
    <mc:Choice Requires="p14">
      <p:transition spd="slow" p14:dur="2000" advTm="53685"/>
    </mc:Choice>
    <mc:Fallback xmlns="">
      <p:transition spd="slow" advTm="5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14733-48F3-4F56-AC71-5B698ABFDD3E}"/>
              </a:ext>
            </a:extLst>
          </p:cNvPr>
          <p:cNvPicPr>
            <a:picLocks noChangeAspect="1"/>
          </p:cNvPicPr>
          <p:nvPr/>
        </p:nvPicPr>
        <p:blipFill>
          <a:blip r:embed="rId5"/>
          <a:stretch>
            <a:fillRect/>
          </a:stretch>
        </p:blipFill>
        <p:spPr>
          <a:xfrm>
            <a:off x="780361" y="0"/>
            <a:ext cx="10631277" cy="6858000"/>
          </a:xfrm>
          <a:prstGeom prst="rect">
            <a:avLst/>
          </a:prstGeom>
        </p:spPr>
      </p:pic>
      <p:pic>
        <p:nvPicPr>
          <p:cNvPr id="3" name="Audio 2">
            <a:hlinkClick r:id="" action="ppaction://media"/>
            <a:extLst>
              <a:ext uri="{FF2B5EF4-FFF2-40B4-BE49-F238E27FC236}">
                <a16:creationId xmlns:a16="http://schemas.microsoft.com/office/drawing/2014/main" id="{5478C673-6362-4E11-B6BA-2AB826267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3931591"/>
      </p:ext>
    </p:extLst>
  </p:cSld>
  <p:clrMapOvr>
    <a:masterClrMapping/>
  </p:clrMapOvr>
  <mc:AlternateContent xmlns:mc="http://schemas.openxmlformats.org/markup-compatibility/2006" xmlns:p14="http://schemas.microsoft.com/office/powerpoint/2010/main">
    <mc:Choice Requires="p14">
      <p:transition spd="slow" p14:dur="2000" advTm="47046"/>
    </mc:Choice>
    <mc:Fallback xmlns="">
      <p:transition spd="slow" advTm="4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E1B1-FAB0-4927-A60F-AF0A3C517AE4}"/>
              </a:ext>
            </a:extLst>
          </p:cNvPr>
          <p:cNvSpPr>
            <a:spLocks noGrp="1"/>
          </p:cNvSpPr>
          <p:nvPr>
            <p:ph type="title"/>
          </p:nvPr>
        </p:nvSpPr>
        <p:spPr/>
        <p:txBody>
          <a:bodyPr/>
          <a:lstStyle/>
          <a:p>
            <a:r>
              <a:rPr lang="en-US" dirty="0"/>
              <a:t>GENETIC TESTING STRATEGIES</a:t>
            </a:r>
          </a:p>
        </p:txBody>
      </p:sp>
      <p:sp>
        <p:nvSpPr>
          <p:cNvPr id="3" name="Content Placeholder 2">
            <a:extLst>
              <a:ext uri="{FF2B5EF4-FFF2-40B4-BE49-F238E27FC236}">
                <a16:creationId xmlns:a16="http://schemas.microsoft.com/office/drawing/2014/main" id="{14515197-153B-417C-AF5C-EDD1271CAA7C}"/>
              </a:ext>
            </a:extLst>
          </p:cNvPr>
          <p:cNvSpPr>
            <a:spLocks noGrp="1"/>
          </p:cNvSpPr>
          <p:nvPr>
            <p:ph idx="1"/>
          </p:nvPr>
        </p:nvSpPr>
        <p:spPr/>
        <p:txBody>
          <a:bodyPr/>
          <a:lstStyle/>
          <a:p>
            <a:r>
              <a:rPr lang="en-US" dirty="0"/>
              <a:t>Testing guidelines</a:t>
            </a:r>
          </a:p>
          <a:p>
            <a:pPr lvl="1"/>
            <a:r>
              <a:rPr lang="en-US" dirty="0"/>
              <a:t>Age of onset: infantile (delayed walking), childhood, or adult</a:t>
            </a:r>
          </a:p>
          <a:p>
            <a:pPr lvl="1"/>
            <a:r>
              <a:rPr lang="en-US" dirty="0"/>
              <a:t>MNCV guidelines</a:t>
            </a:r>
          </a:p>
          <a:p>
            <a:pPr lvl="2"/>
            <a:r>
              <a:rPr lang="en-US" dirty="0"/>
              <a:t>MNCV </a:t>
            </a:r>
          </a:p>
          <a:p>
            <a:pPr lvl="3"/>
            <a:r>
              <a:rPr lang="en-US" dirty="0"/>
              <a:t>Demyelinating</a:t>
            </a:r>
          </a:p>
          <a:p>
            <a:pPr lvl="4"/>
            <a:r>
              <a:rPr lang="en-US" dirty="0"/>
              <a:t>≤ 15 m/s (very slow)</a:t>
            </a:r>
          </a:p>
          <a:p>
            <a:pPr lvl="4"/>
            <a:r>
              <a:rPr lang="en-US" dirty="0"/>
              <a:t>15 &lt; and ≤ 35 m/s (slow)</a:t>
            </a:r>
          </a:p>
          <a:p>
            <a:pPr lvl="4"/>
            <a:r>
              <a:rPr lang="en-US" dirty="0"/>
              <a:t>&gt;35 and ≤ 45 m/s (intermediate)</a:t>
            </a:r>
          </a:p>
          <a:p>
            <a:pPr lvl="3"/>
            <a:r>
              <a:rPr lang="en-US" dirty="0"/>
              <a:t>Axonal CMT: MNCV &gt; 45 m/s or Unobtainable CMAP</a:t>
            </a:r>
          </a:p>
          <a:p>
            <a:pPr lvl="2"/>
            <a:r>
              <a:rPr lang="en-US" dirty="0"/>
              <a:t>Specific gene for CMT subtypes panels</a:t>
            </a:r>
          </a:p>
          <a:p>
            <a:r>
              <a:rPr lang="en-US" dirty="0"/>
              <a:t>Whole-exome and/or whole-genome sequencing </a:t>
            </a:r>
          </a:p>
        </p:txBody>
      </p:sp>
      <p:pic>
        <p:nvPicPr>
          <p:cNvPr id="4" name="Audio 3">
            <a:hlinkClick r:id="" action="ppaction://media"/>
            <a:extLst>
              <a:ext uri="{FF2B5EF4-FFF2-40B4-BE49-F238E27FC236}">
                <a16:creationId xmlns:a16="http://schemas.microsoft.com/office/drawing/2014/main" id="{ECF45CAC-0705-440D-B2ED-B8B2BE497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2629141"/>
      </p:ext>
    </p:extLst>
  </p:cSld>
  <p:clrMapOvr>
    <a:masterClrMapping/>
  </p:clrMapOvr>
  <mc:AlternateContent xmlns:mc="http://schemas.openxmlformats.org/markup-compatibility/2006" xmlns:p14="http://schemas.microsoft.com/office/powerpoint/2010/main">
    <mc:Choice Requires="p14">
      <p:transition spd="slow" p14:dur="2000" advTm="83644"/>
    </mc:Choice>
    <mc:Fallback xmlns="">
      <p:transition spd="slow" advTm="83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1892</TotalTime>
  <Words>939</Words>
  <Application>Microsoft Office PowerPoint</Application>
  <PresentationFormat>Widescreen</PresentationFormat>
  <Paragraphs>116</Paragraphs>
  <Slides>29</Slides>
  <Notes>28</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Genetic counseling in hereditary neuropathy</vt:lpstr>
      <vt:lpstr>Hereditary neuropathy</vt:lpstr>
      <vt:lpstr>Categories of Hereditary neuropathies</vt:lpstr>
      <vt:lpstr>PowerPoint Presentation</vt:lpstr>
      <vt:lpstr>Charcot-Marie Tooth disease (CMT)-TYPES</vt:lpstr>
      <vt:lpstr>Classification of CMT</vt:lpstr>
      <vt:lpstr>PowerPoint Presentation</vt:lpstr>
      <vt:lpstr>PowerPoint Presentation</vt:lpstr>
      <vt:lpstr>GENETIC TESTING STRATEGIES</vt:lpstr>
      <vt:lpstr>PowerPoint Presentation</vt:lpstr>
      <vt:lpstr>PowerPoint Presentation</vt:lpstr>
      <vt:lpstr>PowerPoint Presentation</vt:lpstr>
      <vt:lpstr>PowerPoint Presentation</vt:lpstr>
      <vt:lpstr>PowerPoint Presentation</vt:lpstr>
      <vt:lpstr>PowerPoint Presentation</vt:lpstr>
      <vt:lpstr>CMT - genotypes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 and cons for genetic testing</vt:lpstr>
      <vt:lpstr>Pros and cons for genetic testing</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Rahbar</dc:creator>
  <cp:lastModifiedBy>user</cp:lastModifiedBy>
  <cp:revision>41</cp:revision>
  <cp:lastPrinted>2020-12-25T11:56:38Z</cp:lastPrinted>
  <dcterms:created xsi:type="dcterms:W3CDTF">2020-12-24T08:21:18Z</dcterms:created>
  <dcterms:modified xsi:type="dcterms:W3CDTF">2024-08-04T03:20:42Z</dcterms:modified>
</cp:coreProperties>
</file>